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9" r:id="rId1"/>
  </p:sldMasterIdLst>
  <p:sldIdLst>
    <p:sldId id="256" r:id="rId2"/>
    <p:sldId id="258" r:id="rId3"/>
    <p:sldId id="259" r:id="rId4"/>
    <p:sldId id="260" r:id="rId5"/>
    <p:sldId id="262" r:id="rId6"/>
    <p:sldId id="263" r:id="rId7"/>
    <p:sldId id="261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7E2BAA-6E58-A956-2B8A-5C9765CB8CA6}" v="432" dt="2025-01-29T19:22:47.808"/>
    <p1510:client id="{73A6872A-0CA9-BC27-B658-F4AEA052A010}" v="194" dt="2025-01-28T18:10:29.091"/>
    <p1510:client id="{98E0DE11-E4A4-261D-6E33-21EED015E829}" v="106" dt="2025-01-29T19:37:45.2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TEAGA LÓPEZ, SAMUEL" userId="S::samartlop@alu.edu.gva.es::7d4b7202-a009-4d8e-9cd5-a1576fe4d1a7" providerId="AD" clId="Web-{73A6872A-0CA9-BC27-B658-F4AEA052A010}"/>
    <pc:docChg chg="addSld delSld modSld addMainMaster delMainMaster">
      <pc:chgData name="ARTEAGA LÓPEZ, SAMUEL" userId="S::samartlop@alu.edu.gva.es::7d4b7202-a009-4d8e-9cd5-a1576fe4d1a7" providerId="AD" clId="Web-{73A6872A-0CA9-BC27-B658-F4AEA052A010}" dt="2025-01-28T18:10:29.091" v="160" actId="1076"/>
      <pc:docMkLst>
        <pc:docMk/>
      </pc:docMkLst>
      <pc:sldChg chg="addSp modSp mod setBg modClrScheme chgLayout">
        <pc:chgData name="ARTEAGA LÓPEZ, SAMUEL" userId="S::samartlop@alu.edu.gva.es::7d4b7202-a009-4d8e-9cd5-a1576fe4d1a7" providerId="AD" clId="Web-{73A6872A-0CA9-BC27-B658-F4AEA052A010}" dt="2025-01-28T17:48:03.244" v="30" actId="20577"/>
        <pc:sldMkLst>
          <pc:docMk/>
          <pc:sldMk cId="2406273178" sldId="256"/>
        </pc:sldMkLst>
        <pc:spChg chg="mod">
          <ac:chgData name="ARTEAGA LÓPEZ, SAMUEL" userId="S::samartlop@alu.edu.gva.es::7d4b7202-a009-4d8e-9cd5-a1576fe4d1a7" providerId="AD" clId="Web-{73A6872A-0CA9-BC27-B658-F4AEA052A010}" dt="2025-01-28T17:47:28.397" v="5" actId="14100"/>
          <ac:spMkLst>
            <pc:docMk/>
            <pc:sldMk cId="2406273178" sldId="256"/>
            <ac:spMk id="2" creationId="{00000000-0000-0000-0000-000000000000}"/>
          </ac:spMkLst>
        </pc:spChg>
        <pc:spChg chg="mod">
          <ac:chgData name="ARTEAGA LÓPEZ, SAMUEL" userId="S::samartlop@alu.edu.gva.es::7d4b7202-a009-4d8e-9cd5-a1576fe4d1a7" providerId="AD" clId="Web-{73A6872A-0CA9-BC27-B658-F4AEA052A010}" dt="2025-01-28T17:48:03.244" v="30" actId="20577"/>
          <ac:spMkLst>
            <pc:docMk/>
            <pc:sldMk cId="2406273178" sldId="256"/>
            <ac:spMk id="3" creationId="{00000000-0000-0000-0000-000000000000}"/>
          </ac:spMkLst>
        </pc:spChg>
        <pc:spChg chg="add">
          <ac:chgData name="ARTEAGA LÓPEZ, SAMUEL" userId="S::samartlop@alu.edu.gva.es::7d4b7202-a009-4d8e-9cd5-a1576fe4d1a7" providerId="AD" clId="Web-{73A6872A-0CA9-BC27-B658-F4AEA052A010}" dt="2025-01-28T17:46:54.583" v="0"/>
          <ac:spMkLst>
            <pc:docMk/>
            <pc:sldMk cId="2406273178" sldId="256"/>
            <ac:spMk id="9" creationId="{DC591C09-04EE-41A7-BC35-466CD8800556}"/>
          </ac:spMkLst>
        </pc:spChg>
        <pc:spChg chg="add">
          <ac:chgData name="ARTEAGA LÓPEZ, SAMUEL" userId="S::samartlop@alu.edu.gva.es::7d4b7202-a009-4d8e-9cd5-a1576fe4d1a7" providerId="AD" clId="Web-{73A6872A-0CA9-BC27-B658-F4AEA052A010}" dt="2025-01-28T17:46:54.583" v="0"/>
          <ac:spMkLst>
            <pc:docMk/>
            <pc:sldMk cId="2406273178" sldId="256"/>
            <ac:spMk id="11" creationId="{9FD6A395-8B77-4B2D-AA7E-1B4CE370CB43}"/>
          </ac:spMkLst>
        </pc:spChg>
        <pc:picChg chg="add">
          <ac:chgData name="ARTEAGA LÓPEZ, SAMUEL" userId="S::samartlop@alu.edu.gva.es::7d4b7202-a009-4d8e-9cd5-a1576fe4d1a7" providerId="AD" clId="Web-{73A6872A-0CA9-BC27-B658-F4AEA052A010}" dt="2025-01-28T17:46:54.583" v="0"/>
          <ac:picMkLst>
            <pc:docMk/>
            <pc:sldMk cId="2406273178" sldId="256"/>
            <ac:picMk id="4" creationId="{55AD080D-DADB-6BA8-5B5F-A282F4B89A05}"/>
          </ac:picMkLst>
        </pc:picChg>
        <pc:cxnChg chg="add">
          <ac:chgData name="ARTEAGA LÓPEZ, SAMUEL" userId="S::samartlop@alu.edu.gva.es::7d4b7202-a009-4d8e-9cd5-a1576fe4d1a7" providerId="AD" clId="Web-{73A6872A-0CA9-BC27-B658-F4AEA052A010}" dt="2025-01-28T17:46:54.583" v="0"/>
          <ac:cxnSpMkLst>
            <pc:docMk/>
            <pc:sldMk cId="2406273178" sldId="256"/>
            <ac:cxnSpMk id="13" creationId="{1C5372E1-5D0A-4FE4-B20F-D0CF85FD068B}"/>
          </ac:cxnSpMkLst>
        </pc:cxnChg>
        <pc:cxnChg chg="add">
          <ac:chgData name="ARTEAGA LÓPEZ, SAMUEL" userId="S::samartlop@alu.edu.gva.es::7d4b7202-a009-4d8e-9cd5-a1576fe4d1a7" providerId="AD" clId="Web-{73A6872A-0CA9-BC27-B658-F4AEA052A010}" dt="2025-01-28T17:46:54.583" v="0"/>
          <ac:cxnSpMkLst>
            <pc:docMk/>
            <pc:sldMk cId="2406273178" sldId="256"/>
            <ac:cxnSpMk id="15" creationId="{513081F5-C318-4421-A7E9-D7F6810B656E}"/>
          </ac:cxnSpMkLst>
        </pc:cxnChg>
      </pc:sldChg>
      <pc:sldChg chg="new del">
        <pc:chgData name="ARTEAGA LÓPEZ, SAMUEL" userId="S::samartlop@alu.edu.gva.es::7d4b7202-a009-4d8e-9cd5-a1576fe4d1a7" providerId="AD" clId="Web-{73A6872A-0CA9-BC27-B658-F4AEA052A010}" dt="2025-01-28T17:48:34.168" v="37"/>
        <pc:sldMkLst>
          <pc:docMk/>
          <pc:sldMk cId="2714807908" sldId="257"/>
        </pc:sldMkLst>
      </pc:sldChg>
      <pc:sldChg chg="addSp delSp modSp new mod setBg">
        <pc:chgData name="ARTEAGA LÓPEZ, SAMUEL" userId="S::samartlop@alu.edu.gva.es::7d4b7202-a009-4d8e-9cd5-a1576fe4d1a7" providerId="AD" clId="Web-{73A6872A-0CA9-BC27-B658-F4AEA052A010}" dt="2025-01-28T17:53:39.983" v="85" actId="1076"/>
        <pc:sldMkLst>
          <pc:docMk/>
          <pc:sldMk cId="529769753" sldId="258"/>
        </pc:sldMkLst>
        <pc:spChg chg="mod ord">
          <ac:chgData name="ARTEAGA LÓPEZ, SAMUEL" userId="S::samartlop@alu.edu.gva.es::7d4b7202-a009-4d8e-9cd5-a1576fe4d1a7" providerId="AD" clId="Web-{73A6872A-0CA9-BC27-B658-F4AEA052A010}" dt="2025-01-28T17:52:11.353" v="65" actId="14100"/>
          <ac:spMkLst>
            <pc:docMk/>
            <pc:sldMk cId="529769753" sldId="258"/>
            <ac:spMk id="2" creationId="{3BC35535-9273-BEC5-4244-8AF29FA8D614}"/>
          </ac:spMkLst>
        </pc:spChg>
        <pc:spChg chg="del">
          <ac:chgData name="ARTEAGA LÓPEZ, SAMUEL" userId="S::samartlop@alu.edu.gva.es::7d4b7202-a009-4d8e-9cd5-a1576fe4d1a7" providerId="AD" clId="Web-{73A6872A-0CA9-BC27-B658-F4AEA052A010}" dt="2025-01-28T17:48:20.480" v="34"/>
          <ac:spMkLst>
            <pc:docMk/>
            <pc:sldMk cId="529769753" sldId="258"/>
            <ac:spMk id="3" creationId="{20211478-6688-776B-7F3D-91FB98574E01}"/>
          </ac:spMkLst>
        </pc:spChg>
        <pc:spChg chg="add mod">
          <ac:chgData name="ARTEAGA LÓPEZ, SAMUEL" userId="S::samartlop@alu.edu.gva.es::7d4b7202-a009-4d8e-9cd5-a1576fe4d1a7" providerId="AD" clId="Web-{73A6872A-0CA9-BC27-B658-F4AEA052A010}" dt="2025-01-28T17:53:22.592" v="79" actId="14100"/>
          <ac:spMkLst>
            <pc:docMk/>
            <pc:sldMk cId="529769753" sldId="258"/>
            <ac:spMk id="6" creationId="{9FC616F7-C127-E055-B5CA-C8D46A053AC1}"/>
          </ac:spMkLst>
        </pc:spChg>
        <pc:spChg chg="add">
          <ac:chgData name="ARTEAGA LÓPEZ, SAMUEL" userId="S::samartlop@alu.edu.gva.es::7d4b7202-a009-4d8e-9cd5-a1576fe4d1a7" providerId="AD" clId="Web-{73A6872A-0CA9-BC27-B658-F4AEA052A010}" dt="2025-01-28T17:48:20.480" v="34"/>
          <ac:spMkLst>
            <pc:docMk/>
            <pc:sldMk cId="529769753" sldId="258"/>
            <ac:spMk id="14" creationId="{DC591C09-04EE-41A7-BC35-466CD8800556}"/>
          </ac:spMkLst>
        </pc:spChg>
        <pc:spChg chg="add">
          <ac:chgData name="ARTEAGA LÓPEZ, SAMUEL" userId="S::samartlop@alu.edu.gva.es::7d4b7202-a009-4d8e-9cd5-a1576fe4d1a7" providerId="AD" clId="Web-{73A6872A-0CA9-BC27-B658-F4AEA052A010}" dt="2025-01-28T17:48:20.480" v="34"/>
          <ac:spMkLst>
            <pc:docMk/>
            <pc:sldMk cId="529769753" sldId="258"/>
            <ac:spMk id="16" creationId="{9FD6A395-8B77-4B2D-AA7E-1B4CE370CB43}"/>
          </ac:spMkLst>
        </pc:spChg>
        <pc:picChg chg="add mod">
          <ac:chgData name="ARTEAGA LÓPEZ, SAMUEL" userId="S::samartlop@alu.edu.gva.es::7d4b7202-a009-4d8e-9cd5-a1576fe4d1a7" providerId="AD" clId="Web-{73A6872A-0CA9-BC27-B658-F4AEA052A010}" dt="2025-01-28T17:48:20.480" v="34"/>
          <ac:picMkLst>
            <pc:docMk/>
            <pc:sldMk cId="529769753" sldId="258"/>
            <ac:picMk id="5" creationId="{B6597661-F5CC-6F67-2590-5FAB7D6A4FE2}"/>
          </ac:picMkLst>
        </pc:picChg>
        <pc:picChg chg="add mod">
          <ac:chgData name="ARTEAGA LÓPEZ, SAMUEL" userId="S::samartlop@alu.edu.gva.es::7d4b7202-a009-4d8e-9cd5-a1576fe4d1a7" providerId="AD" clId="Web-{73A6872A-0CA9-BC27-B658-F4AEA052A010}" dt="2025-01-28T17:53:39.983" v="85" actId="1076"/>
          <ac:picMkLst>
            <pc:docMk/>
            <pc:sldMk cId="529769753" sldId="258"/>
            <ac:picMk id="7" creationId="{F925976B-9142-448A-7C58-A663ABDB9B41}"/>
          </ac:picMkLst>
        </pc:picChg>
        <pc:cxnChg chg="add">
          <ac:chgData name="ARTEAGA LÓPEZ, SAMUEL" userId="S::samartlop@alu.edu.gva.es::7d4b7202-a009-4d8e-9cd5-a1576fe4d1a7" providerId="AD" clId="Web-{73A6872A-0CA9-BC27-B658-F4AEA052A010}" dt="2025-01-28T17:48:20.480" v="34"/>
          <ac:cxnSpMkLst>
            <pc:docMk/>
            <pc:sldMk cId="529769753" sldId="258"/>
            <ac:cxnSpMk id="10" creationId="{462919E4-C488-4107-9EF1-66152F848008}"/>
          </ac:cxnSpMkLst>
        </pc:cxnChg>
        <pc:cxnChg chg="add">
          <ac:chgData name="ARTEAGA LÓPEZ, SAMUEL" userId="S::samartlop@alu.edu.gva.es::7d4b7202-a009-4d8e-9cd5-a1576fe4d1a7" providerId="AD" clId="Web-{73A6872A-0CA9-BC27-B658-F4AEA052A010}" dt="2025-01-28T17:48:20.480" v="34"/>
          <ac:cxnSpMkLst>
            <pc:docMk/>
            <pc:sldMk cId="529769753" sldId="258"/>
            <ac:cxnSpMk id="12" creationId="{0BF79732-4088-424C-A653-4534E4389443}"/>
          </ac:cxnSpMkLst>
        </pc:cxnChg>
        <pc:cxnChg chg="add">
          <ac:chgData name="ARTEAGA LÓPEZ, SAMUEL" userId="S::samartlop@alu.edu.gva.es::7d4b7202-a009-4d8e-9cd5-a1576fe4d1a7" providerId="AD" clId="Web-{73A6872A-0CA9-BC27-B658-F4AEA052A010}" dt="2025-01-28T17:48:20.480" v="34"/>
          <ac:cxnSpMkLst>
            <pc:docMk/>
            <pc:sldMk cId="529769753" sldId="258"/>
            <ac:cxnSpMk id="18" creationId="{1C5372E1-5D0A-4FE4-B20F-D0CF85FD068B}"/>
          </ac:cxnSpMkLst>
        </pc:cxnChg>
        <pc:cxnChg chg="add">
          <ac:chgData name="ARTEAGA LÓPEZ, SAMUEL" userId="S::samartlop@alu.edu.gva.es::7d4b7202-a009-4d8e-9cd5-a1576fe4d1a7" providerId="AD" clId="Web-{73A6872A-0CA9-BC27-B658-F4AEA052A010}" dt="2025-01-28T17:48:20.480" v="34"/>
          <ac:cxnSpMkLst>
            <pc:docMk/>
            <pc:sldMk cId="529769753" sldId="258"/>
            <ac:cxnSpMk id="20" creationId="{513081F5-C318-4421-A7E9-D7F6810B656E}"/>
          </ac:cxnSpMkLst>
        </pc:cxnChg>
      </pc:sldChg>
      <pc:sldChg chg="addSp delSp modSp add replId">
        <pc:chgData name="ARTEAGA LÓPEZ, SAMUEL" userId="S::samartlop@alu.edu.gva.es::7d4b7202-a009-4d8e-9cd5-a1576fe4d1a7" providerId="AD" clId="Web-{73A6872A-0CA9-BC27-B658-F4AEA052A010}" dt="2025-01-28T18:02:10.702" v="120" actId="1076"/>
        <pc:sldMkLst>
          <pc:docMk/>
          <pc:sldMk cId="671482883" sldId="259"/>
        </pc:sldMkLst>
        <pc:spChg chg="mod">
          <ac:chgData name="ARTEAGA LÓPEZ, SAMUEL" userId="S::samartlop@alu.edu.gva.es::7d4b7202-a009-4d8e-9cd5-a1576fe4d1a7" providerId="AD" clId="Web-{73A6872A-0CA9-BC27-B658-F4AEA052A010}" dt="2025-01-28T17:58:40.986" v="89" actId="1076"/>
          <ac:spMkLst>
            <pc:docMk/>
            <pc:sldMk cId="671482883" sldId="259"/>
            <ac:spMk id="2" creationId="{3058C9F2-3EF4-3519-7149-49B49CB4ED0F}"/>
          </ac:spMkLst>
        </pc:spChg>
        <pc:spChg chg="add mod">
          <ac:chgData name="ARTEAGA LÓPEZ, SAMUEL" userId="S::samartlop@alu.edu.gva.es::7d4b7202-a009-4d8e-9cd5-a1576fe4d1a7" providerId="AD" clId="Web-{73A6872A-0CA9-BC27-B658-F4AEA052A010}" dt="2025-01-28T18:02:10.702" v="120" actId="1076"/>
          <ac:spMkLst>
            <pc:docMk/>
            <pc:sldMk cId="671482883" sldId="259"/>
            <ac:spMk id="3" creationId="{F2762C05-8CFE-1DE5-EC8C-B26DBCDF3177}"/>
          </ac:spMkLst>
        </pc:spChg>
        <pc:spChg chg="add del mod">
          <ac:chgData name="ARTEAGA LÓPEZ, SAMUEL" userId="S::samartlop@alu.edu.gva.es::7d4b7202-a009-4d8e-9cd5-a1576fe4d1a7" providerId="AD" clId="Web-{73A6872A-0CA9-BC27-B658-F4AEA052A010}" dt="2025-01-28T17:59:55.850" v="103"/>
          <ac:spMkLst>
            <pc:docMk/>
            <pc:sldMk cId="671482883" sldId="259"/>
            <ac:spMk id="6" creationId="{3BBA6A29-7F94-144D-5391-A82EF01C07EF}"/>
          </ac:spMkLst>
        </pc:spChg>
        <pc:picChg chg="del">
          <ac:chgData name="ARTEAGA LÓPEZ, SAMUEL" userId="S::samartlop@alu.edu.gva.es::7d4b7202-a009-4d8e-9cd5-a1576fe4d1a7" providerId="AD" clId="Web-{73A6872A-0CA9-BC27-B658-F4AEA052A010}" dt="2025-01-28T17:59:53.147" v="100"/>
          <ac:picMkLst>
            <pc:docMk/>
            <pc:sldMk cId="671482883" sldId="259"/>
            <ac:picMk id="5" creationId="{063208DD-6155-308C-BD68-13EFABBA2CE1}"/>
          </ac:picMkLst>
        </pc:picChg>
      </pc:sldChg>
      <pc:sldChg chg="addSp modSp add replId">
        <pc:chgData name="ARTEAGA LÓPEZ, SAMUEL" userId="S::samartlop@alu.edu.gva.es::7d4b7202-a009-4d8e-9cd5-a1576fe4d1a7" providerId="AD" clId="Web-{73A6872A-0CA9-BC27-B658-F4AEA052A010}" dt="2025-01-28T18:08:20.505" v="140" actId="20577"/>
        <pc:sldMkLst>
          <pc:docMk/>
          <pc:sldMk cId="3634536033" sldId="260"/>
        </pc:sldMkLst>
        <pc:spChg chg="mod">
          <ac:chgData name="ARTEAGA LÓPEZ, SAMUEL" userId="S::samartlop@alu.edu.gva.es::7d4b7202-a009-4d8e-9cd5-a1576fe4d1a7" providerId="AD" clId="Web-{73A6872A-0CA9-BC27-B658-F4AEA052A010}" dt="2025-01-28T18:07:00.657" v="132" actId="14100"/>
          <ac:spMkLst>
            <pc:docMk/>
            <pc:sldMk cId="3634536033" sldId="260"/>
            <ac:spMk id="2" creationId="{B8F545FC-0A86-964D-1BA5-DA79A1AD1D25}"/>
          </ac:spMkLst>
        </pc:spChg>
        <pc:spChg chg="add mod">
          <ac:chgData name="ARTEAGA LÓPEZ, SAMUEL" userId="S::samartlop@alu.edu.gva.es::7d4b7202-a009-4d8e-9cd5-a1576fe4d1a7" providerId="AD" clId="Web-{73A6872A-0CA9-BC27-B658-F4AEA052A010}" dt="2025-01-28T18:08:20.505" v="140" actId="20577"/>
          <ac:spMkLst>
            <pc:docMk/>
            <pc:sldMk cId="3634536033" sldId="260"/>
            <ac:spMk id="3" creationId="{DA0B83C7-BB6D-786E-044C-EFDA01B87FC0}"/>
          </ac:spMkLst>
        </pc:spChg>
      </pc:sldChg>
      <pc:sldChg chg="addSp delSp modSp new mod setBg">
        <pc:chgData name="ARTEAGA LÓPEZ, SAMUEL" userId="S::samartlop@alu.edu.gva.es::7d4b7202-a009-4d8e-9cd5-a1576fe4d1a7" providerId="AD" clId="Web-{73A6872A-0CA9-BC27-B658-F4AEA052A010}" dt="2025-01-28T18:10:29.091" v="160" actId="1076"/>
        <pc:sldMkLst>
          <pc:docMk/>
          <pc:sldMk cId="2598564300" sldId="261"/>
        </pc:sldMkLst>
        <pc:spChg chg="del">
          <ac:chgData name="ARTEAGA LÓPEZ, SAMUEL" userId="S::samartlop@alu.edu.gva.es::7d4b7202-a009-4d8e-9cd5-a1576fe4d1a7" providerId="AD" clId="Web-{73A6872A-0CA9-BC27-B658-F4AEA052A010}" dt="2025-01-28T18:09:29.056" v="143"/>
          <ac:spMkLst>
            <pc:docMk/>
            <pc:sldMk cId="2598564300" sldId="261"/>
            <ac:spMk id="2" creationId="{ECB290F4-86DC-6D81-8BCA-07FB88A525CE}"/>
          </ac:spMkLst>
        </pc:spChg>
        <pc:spChg chg="del">
          <ac:chgData name="ARTEAGA LÓPEZ, SAMUEL" userId="S::samartlop@alu.edu.gva.es::7d4b7202-a009-4d8e-9cd5-a1576fe4d1a7" providerId="AD" clId="Web-{73A6872A-0CA9-BC27-B658-F4AEA052A010}" dt="2025-01-28T18:09:29.056" v="143"/>
          <ac:spMkLst>
            <pc:docMk/>
            <pc:sldMk cId="2598564300" sldId="261"/>
            <ac:spMk id="3" creationId="{D287CD96-B050-DF27-E6CB-78BAB9731E6F}"/>
          </ac:spMkLst>
        </pc:spChg>
        <pc:spChg chg="add mod">
          <ac:chgData name="ARTEAGA LÓPEZ, SAMUEL" userId="S::samartlop@alu.edu.gva.es::7d4b7202-a009-4d8e-9cd5-a1576fe4d1a7" providerId="AD" clId="Web-{73A6872A-0CA9-BC27-B658-F4AEA052A010}" dt="2025-01-28T18:10:29.091" v="160" actId="1076"/>
          <ac:spMkLst>
            <pc:docMk/>
            <pc:sldMk cId="2598564300" sldId="261"/>
            <ac:spMk id="6" creationId="{A29FC07F-30BA-12E3-8C46-889B1C5787EF}"/>
          </ac:spMkLst>
        </pc:spChg>
        <pc:spChg chg="add">
          <ac:chgData name="ARTEAGA LÓPEZ, SAMUEL" userId="S::samartlop@alu.edu.gva.es::7d4b7202-a009-4d8e-9cd5-a1576fe4d1a7" providerId="AD" clId="Web-{73A6872A-0CA9-BC27-B658-F4AEA052A010}" dt="2025-01-28T18:09:29.056" v="143"/>
          <ac:spMkLst>
            <pc:docMk/>
            <pc:sldMk cId="2598564300" sldId="261"/>
            <ac:spMk id="14" creationId="{B00A26AB-E1BA-4180-829A-BF134BA81B4A}"/>
          </ac:spMkLst>
        </pc:spChg>
        <pc:picChg chg="add mod">
          <ac:chgData name="ARTEAGA LÓPEZ, SAMUEL" userId="S::samartlop@alu.edu.gva.es::7d4b7202-a009-4d8e-9cd5-a1576fe4d1a7" providerId="AD" clId="Web-{73A6872A-0CA9-BC27-B658-F4AEA052A010}" dt="2025-01-28T18:09:29.056" v="143"/>
          <ac:picMkLst>
            <pc:docMk/>
            <pc:sldMk cId="2598564300" sldId="261"/>
            <ac:picMk id="5" creationId="{FCE75B32-7363-B889-2836-F6F2D6E5199D}"/>
          </ac:picMkLst>
        </pc:picChg>
        <pc:cxnChg chg="add">
          <ac:chgData name="ARTEAGA LÓPEZ, SAMUEL" userId="S::samartlop@alu.edu.gva.es::7d4b7202-a009-4d8e-9cd5-a1576fe4d1a7" providerId="AD" clId="Web-{73A6872A-0CA9-BC27-B658-F4AEA052A010}" dt="2025-01-28T18:09:29.056" v="143"/>
          <ac:cxnSpMkLst>
            <pc:docMk/>
            <pc:sldMk cId="2598564300" sldId="261"/>
            <ac:cxnSpMk id="10" creationId="{462919E4-C488-4107-9EF1-66152F848008}"/>
          </ac:cxnSpMkLst>
        </pc:cxnChg>
        <pc:cxnChg chg="add">
          <ac:chgData name="ARTEAGA LÓPEZ, SAMUEL" userId="S::samartlop@alu.edu.gva.es::7d4b7202-a009-4d8e-9cd5-a1576fe4d1a7" providerId="AD" clId="Web-{73A6872A-0CA9-BC27-B658-F4AEA052A010}" dt="2025-01-28T18:09:29.056" v="143"/>
          <ac:cxnSpMkLst>
            <pc:docMk/>
            <pc:sldMk cId="2598564300" sldId="261"/>
            <ac:cxnSpMk id="12" creationId="{0BF79732-4088-424C-A653-4534E4389443}"/>
          </ac:cxnSpMkLst>
        </pc:cxnChg>
      </pc:sldChg>
      <pc:sldMasterChg chg="del delSldLayout">
        <pc:chgData name="ARTEAGA LÓPEZ, SAMUEL" userId="S::samartlop@alu.edu.gva.es::7d4b7202-a009-4d8e-9cd5-a1576fe4d1a7" providerId="AD" clId="Web-{73A6872A-0CA9-BC27-B658-F4AEA052A010}" dt="2025-01-28T17:46:54.583" v="0"/>
        <pc:sldMasterMkLst>
          <pc:docMk/>
          <pc:sldMasterMk cId="2933118997" sldId="2147483648"/>
        </pc:sldMasterMkLst>
        <pc:sldLayoutChg chg="del">
          <pc:chgData name="ARTEAGA LÓPEZ, SAMUEL" userId="S::samartlop@alu.edu.gva.es::7d4b7202-a009-4d8e-9cd5-a1576fe4d1a7" providerId="AD" clId="Web-{73A6872A-0CA9-BC27-B658-F4AEA052A010}" dt="2025-01-28T17:46:54.583" v="0"/>
          <pc:sldLayoutMkLst>
            <pc:docMk/>
            <pc:sldMasterMk cId="2933118997" sldId="2147483648"/>
            <pc:sldLayoutMk cId="2288191458" sldId="2147483649"/>
          </pc:sldLayoutMkLst>
        </pc:sldLayoutChg>
        <pc:sldLayoutChg chg="del">
          <pc:chgData name="ARTEAGA LÓPEZ, SAMUEL" userId="S::samartlop@alu.edu.gva.es::7d4b7202-a009-4d8e-9cd5-a1576fe4d1a7" providerId="AD" clId="Web-{73A6872A-0CA9-BC27-B658-F4AEA052A010}" dt="2025-01-28T17:46:54.583" v="0"/>
          <pc:sldLayoutMkLst>
            <pc:docMk/>
            <pc:sldMasterMk cId="2933118997" sldId="2147483648"/>
            <pc:sldLayoutMk cId="3398174421" sldId="2147483650"/>
          </pc:sldLayoutMkLst>
        </pc:sldLayoutChg>
        <pc:sldLayoutChg chg="del">
          <pc:chgData name="ARTEAGA LÓPEZ, SAMUEL" userId="S::samartlop@alu.edu.gva.es::7d4b7202-a009-4d8e-9cd5-a1576fe4d1a7" providerId="AD" clId="Web-{73A6872A-0CA9-BC27-B658-F4AEA052A010}" dt="2025-01-28T17:46:54.583" v="0"/>
          <pc:sldLayoutMkLst>
            <pc:docMk/>
            <pc:sldMasterMk cId="2933118997" sldId="2147483648"/>
            <pc:sldLayoutMk cId="2339700568" sldId="2147483651"/>
          </pc:sldLayoutMkLst>
        </pc:sldLayoutChg>
        <pc:sldLayoutChg chg="del">
          <pc:chgData name="ARTEAGA LÓPEZ, SAMUEL" userId="S::samartlop@alu.edu.gva.es::7d4b7202-a009-4d8e-9cd5-a1576fe4d1a7" providerId="AD" clId="Web-{73A6872A-0CA9-BC27-B658-F4AEA052A010}" dt="2025-01-28T17:46:54.583" v="0"/>
          <pc:sldLayoutMkLst>
            <pc:docMk/>
            <pc:sldMasterMk cId="2933118997" sldId="2147483648"/>
            <pc:sldLayoutMk cId="979029867" sldId="2147483652"/>
          </pc:sldLayoutMkLst>
        </pc:sldLayoutChg>
        <pc:sldLayoutChg chg="del">
          <pc:chgData name="ARTEAGA LÓPEZ, SAMUEL" userId="S::samartlop@alu.edu.gva.es::7d4b7202-a009-4d8e-9cd5-a1576fe4d1a7" providerId="AD" clId="Web-{73A6872A-0CA9-BC27-B658-F4AEA052A010}" dt="2025-01-28T17:46:54.583" v="0"/>
          <pc:sldLayoutMkLst>
            <pc:docMk/>
            <pc:sldMasterMk cId="2933118997" sldId="2147483648"/>
            <pc:sldLayoutMk cId="1752394269" sldId="2147483653"/>
          </pc:sldLayoutMkLst>
        </pc:sldLayoutChg>
        <pc:sldLayoutChg chg="del">
          <pc:chgData name="ARTEAGA LÓPEZ, SAMUEL" userId="S::samartlop@alu.edu.gva.es::7d4b7202-a009-4d8e-9cd5-a1576fe4d1a7" providerId="AD" clId="Web-{73A6872A-0CA9-BC27-B658-F4AEA052A010}" dt="2025-01-28T17:46:54.583" v="0"/>
          <pc:sldLayoutMkLst>
            <pc:docMk/>
            <pc:sldMasterMk cId="2933118997" sldId="2147483648"/>
            <pc:sldLayoutMk cId="3630658609" sldId="2147483654"/>
          </pc:sldLayoutMkLst>
        </pc:sldLayoutChg>
        <pc:sldLayoutChg chg="del">
          <pc:chgData name="ARTEAGA LÓPEZ, SAMUEL" userId="S::samartlop@alu.edu.gva.es::7d4b7202-a009-4d8e-9cd5-a1576fe4d1a7" providerId="AD" clId="Web-{73A6872A-0CA9-BC27-B658-F4AEA052A010}" dt="2025-01-28T17:46:54.583" v="0"/>
          <pc:sldLayoutMkLst>
            <pc:docMk/>
            <pc:sldMasterMk cId="2933118997" sldId="2147483648"/>
            <pc:sldLayoutMk cId="3682375612" sldId="2147483655"/>
          </pc:sldLayoutMkLst>
        </pc:sldLayoutChg>
        <pc:sldLayoutChg chg="del">
          <pc:chgData name="ARTEAGA LÓPEZ, SAMUEL" userId="S::samartlop@alu.edu.gva.es::7d4b7202-a009-4d8e-9cd5-a1576fe4d1a7" providerId="AD" clId="Web-{73A6872A-0CA9-BC27-B658-F4AEA052A010}" dt="2025-01-28T17:46:54.583" v="0"/>
          <pc:sldLayoutMkLst>
            <pc:docMk/>
            <pc:sldMasterMk cId="2933118997" sldId="2147483648"/>
            <pc:sldLayoutMk cId="1360449816" sldId="2147483656"/>
          </pc:sldLayoutMkLst>
        </pc:sldLayoutChg>
        <pc:sldLayoutChg chg="del">
          <pc:chgData name="ARTEAGA LÓPEZ, SAMUEL" userId="S::samartlop@alu.edu.gva.es::7d4b7202-a009-4d8e-9cd5-a1576fe4d1a7" providerId="AD" clId="Web-{73A6872A-0CA9-BC27-B658-F4AEA052A010}" dt="2025-01-28T17:46:54.583" v="0"/>
          <pc:sldLayoutMkLst>
            <pc:docMk/>
            <pc:sldMasterMk cId="2933118997" sldId="2147483648"/>
            <pc:sldLayoutMk cId="383603595" sldId="2147483657"/>
          </pc:sldLayoutMkLst>
        </pc:sldLayoutChg>
        <pc:sldLayoutChg chg="del">
          <pc:chgData name="ARTEAGA LÓPEZ, SAMUEL" userId="S::samartlop@alu.edu.gva.es::7d4b7202-a009-4d8e-9cd5-a1576fe4d1a7" providerId="AD" clId="Web-{73A6872A-0CA9-BC27-B658-F4AEA052A010}" dt="2025-01-28T17:46:54.583" v="0"/>
          <pc:sldLayoutMkLst>
            <pc:docMk/>
            <pc:sldMasterMk cId="2933118997" sldId="2147483648"/>
            <pc:sldLayoutMk cId="541863252" sldId="2147483658"/>
          </pc:sldLayoutMkLst>
        </pc:sldLayoutChg>
        <pc:sldLayoutChg chg="del">
          <pc:chgData name="ARTEAGA LÓPEZ, SAMUEL" userId="S::samartlop@alu.edu.gva.es::7d4b7202-a009-4d8e-9cd5-a1576fe4d1a7" providerId="AD" clId="Web-{73A6872A-0CA9-BC27-B658-F4AEA052A010}" dt="2025-01-28T17:46:54.583" v="0"/>
          <pc:sldLayoutMkLst>
            <pc:docMk/>
            <pc:sldMasterMk cId="2933118997" sldId="2147483648"/>
            <pc:sldLayoutMk cId="2215096201" sldId="2147483659"/>
          </pc:sldLayoutMkLst>
        </pc:sldLayoutChg>
      </pc:sldMasterChg>
      <pc:sldMasterChg chg="add addSldLayout">
        <pc:chgData name="ARTEAGA LÓPEZ, SAMUEL" userId="S::samartlop@alu.edu.gva.es::7d4b7202-a009-4d8e-9cd5-a1576fe4d1a7" providerId="AD" clId="Web-{73A6872A-0CA9-BC27-B658-F4AEA052A010}" dt="2025-01-28T17:46:54.583" v="0"/>
        <pc:sldMasterMkLst>
          <pc:docMk/>
          <pc:sldMasterMk cId="1679946119" sldId="2147483709"/>
        </pc:sldMasterMkLst>
        <pc:sldLayoutChg chg="add">
          <pc:chgData name="ARTEAGA LÓPEZ, SAMUEL" userId="S::samartlop@alu.edu.gva.es::7d4b7202-a009-4d8e-9cd5-a1576fe4d1a7" providerId="AD" clId="Web-{73A6872A-0CA9-BC27-B658-F4AEA052A010}" dt="2025-01-28T17:46:54.583" v="0"/>
          <pc:sldLayoutMkLst>
            <pc:docMk/>
            <pc:sldMasterMk cId="1679946119" sldId="2147483709"/>
            <pc:sldLayoutMk cId="3436754919" sldId="2147483698"/>
          </pc:sldLayoutMkLst>
        </pc:sldLayoutChg>
        <pc:sldLayoutChg chg="add">
          <pc:chgData name="ARTEAGA LÓPEZ, SAMUEL" userId="S::samartlop@alu.edu.gva.es::7d4b7202-a009-4d8e-9cd5-a1576fe4d1a7" providerId="AD" clId="Web-{73A6872A-0CA9-BC27-B658-F4AEA052A010}" dt="2025-01-28T17:46:54.583" v="0"/>
          <pc:sldLayoutMkLst>
            <pc:docMk/>
            <pc:sldMasterMk cId="1679946119" sldId="2147483709"/>
            <pc:sldLayoutMk cId="1442673432" sldId="2147483699"/>
          </pc:sldLayoutMkLst>
        </pc:sldLayoutChg>
        <pc:sldLayoutChg chg="add">
          <pc:chgData name="ARTEAGA LÓPEZ, SAMUEL" userId="S::samartlop@alu.edu.gva.es::7d4b7202-a009-4d8e-9cd5-a1576fe4d1a7" providerId="AD" clId="Web-{73A6872A-0CA9-BC27-B658-F4AEA052A010}" dt="2025-01-28T17:46:54.583" v="0"/>
          <pc:sldLayoutMkLst>
            <pc:docMk/>
            <pc:sldMasterMk cId="1679946119" sldId="2147483709"/>
            <pc:sldLayoutMk cId="2174581460" sldId="2147483700"/>
          </pc:sldLayoutMkLst>
        </pc:sldLayoutChg>
        <pc:sldLayoutChg chg="add">
          <pc:chgData name="ARTEAGA LÓPEZ, SAMUEL" userId="S::samartlop@alu.edu.gva.es::7d4b7202-a009-4d8e-9cd5-a1576fe4d1a7" providerId="AD" clId="Web-{73A6872A-0CA9-BC27-B658-F4AEA052A010}" dt="2025-01-28T17:46:54.583" v="0"/>
          <pc:sldLayoutMkLst>
            <pc:docMk/>
            <pc:sldMasterMk cId="1679946119" sldId="2147483709"/>
            <pc:sldLayoutMk cId="4275551045" sldId="2147483701"/>
          </pc:sldLayoutMkLst>
        </pc:sldLayoutChg>
        <pc:sldLayoutChg chg="add">
          <pc:chgData name="ARTEAGA LÓPEZ, SAMUEL" userId="S::samartlop@alu.edu.gva.es::7d4b7202-a009-4d8e-9cd5-a1576fe4d1a7" providerId="AD" clId="Web-{73A6872A-0CA9-BC27-B658-F4AEA052A010}" dt="2025-01-28T17:46:54.583" v="0"/>
          <pc:sldLayoutMkLst>
            <pc:docMk/>
            <pc:sldMasterMk cId="1679946119" sldId="2147483709"/>
            <pc:sldLayoutMk cId="2413183657" sldId="2147483702"/>
          </pc:sldLayoutMkLst>
        </pc:sldLayoutChg>
        <pc:sldLayoutChg chg="add">
          <pc:chgData name="ARTEAGA LÓPEZ, SAMUEL" userId="S::samartlop@alu.edu.gva.es::7d4b7202-a009-4d8e-9cd5-a1576fe4d1a7" providerId="AD" clId="Web-{73A6872A-0CA9-BC27-B658-F4AEA052A010}" dt="2025-01-28T17:46:54.583" v="0"/>
          <pc:sldLayoutMkLst>
            <pc:docMk/>
            <pc:sldMasterMk cId="1679946119" sldId="2147483709"/>
            <pc:sldLayoutMk cId="2969868577" sldId="2147483703"/>
          </pc:sldLayoutMkLst>
        </pc:sldLayoutChg>
        <pc:sldLayoutChg chg="add">
          <pc:chgData name="ARTEAGA LÓPEZ, SAMUEL" userId="S::samartlop@alu.edu.gva.es::7d4b7202-a009-4d8e-9cd5-a1576fe4d1a7" providerId="AD" clId="Web-{73A6872A-0CA9-BC27-B658-F4AEA052A010}" dt="2025-01-28T17:46:54.583" v="0"/>
          <pc:sldLayoutMkLst>
            <pc:docMk/>
            <pc:sldMasterMk cId="1679946119" sldId="2147483709"/>
            <pc:sldLayoutMk cId="139456433" sldId="2147483704"/>
          </pc:sldLayoutMkLst>
        </pc:sldLayoutChg>
        <pc:sldLayoutChg chg="add">
          <pc:chgData name="ARTEAGA LÓPEZ, SAMUEL" userId="S::samartlop@alu.edu.gva.es::7d4b7202-a009-4d8e-9cd5-a1576fe4d1a7" providerId="AD" clId="Web-{73A6872A-0CA9-BC27-B658-F4AEA052A010}" dt="2025-01-28T17:46:54.583" v="0"/>
          <pc:sldLayoutMkLst>
            <pc:docMk/>
            <pc:sldMasterMk cId="1679946119" sldId="2147483709"/>
            <pc:sldLayoutMk cId="4094016724" sldId="2147483705"/>
          </pc:sldLayoutMkLst>
        </pc:sldLayoutChg>
        <pc:sldLayoutChg chg="add">
          <pc:chgData name="ARTEAGA LÓPEZ, SAMUEL" userId="S::samartlop@alu.edu.gva.es::7d4b7202-a009-4d8e-9cd5-a1576fe4d1a7" providerId="AD" clId="Web-{73A6872A-0CA9-BC27-B658-F4AEA052A010}" dt="2025-01-28T17:46:54.583" v="0"/>
          <pc:sldLayoutMkLst>
            <pc:docMk/>
            <pc:sldMasterMk cId="1679946119" sldId="2147483709"/>
            <pc:sldLayoutMk cId="1214119048" sldId="2147483706"/>
          </pc:sldLayoutMkLst>
        </pc:sldLayoutChg>
        <pc:sldLayoutChg chg="add">
          <pc:chgData name="ARTEAGA LÓPEZ, SAMUEL" userId="S::samartlop@alu.edu.gva.es::7d4b7202-a009-4d8e-9cd5-a1576fe4d1a7" providerId="AD" clId="Web-{73A6872A-0CA9-BC27-B658-F4AEA052A010}" dt="2025-01-28T17:46:54.583" v="0"/>
          <pc:sldLayoutMkLst>
            <pc:docMk/>
            <pc:sldMasterMk cId="1679946119" sldId="2147483709"/>
            <pc:sldLayoutMk cId="1589120857" sldId="2147483707"/>
          </pc:sldLayoutMkLst>
        </pc:sldLayoutChg>
        <pc:sldLayoutChg chg="add">
          <pc:chgData name="ARTEAGA LÓPEZ, SAMUEL" userId="S::samartlop@alu.edu.gva.es::7d4b7202-a009-4d8e-9cd5-a1576fe4d1a7" providerId="AD" clId="Web-{73A6872A-0CA9-BC27-B658-F4AEA052A010}" dt="2025-01-28T17:46:54.583" v="0"/>
          <pc:sldLayoutMkLst>
            <pc:docMk/>
            <pc:sldMasterMk cId="1679946119" sldId="2147483709"/>
            <pc:sldLayoutMk cId="1197377727" sldId="2147483708"/>
          </pc:sldLayoutMkLst>
        </pc:sldLayoutChg>
      </pc:sldMasterChg>
    </pc:docChg>
  </pc:docChgLst>
  <pc:docChgLst>
    <pc:chgData name="ARTEAGA LÓPEZ, SAMUEL" userId="S::samartlop@alu.edu.gva.es::7d4b7202-a009-4d8e-9cd5-a1576fe4d1a7" providerId="AD" clId="Web-{147E2BAA-6E58-A956-2B8A-5C9765CB8CA6}"/>
    <pc:docChg chg="modSld">
      <pc:chgData name="ARTEAGA LÓPEZ, SAMUEL" userId="S::samartlop@alu.edu.gva.es::7d4b7202-a009-4d8e-9cd5-a1576fe4d1a7" providerId="AD" clId="Web-{147E2BAA-6E58-A956-2B8A-5C9765CB8CA6}" dt="2025-01-29T19:22:47.808" v="281" actId="1076"/>
      <pc:docMkLst>
        <pc:docMk/>
      </pc:docMkLst>
      <pc:sldChg chg="addSp modSp">
        <pc:chgData name="ARTEAGA LÓPEZ, SAMUEL" userId="S::samartlop@alu.edu.gva.es::7d4b7202-a009-4d8e-9cd5-a1576fe4d1a7" providerId="AD" clId="Web-{147E2BAA-6E58-A956-2B8A-5C9765CB8CA6}" dt="2025-01-29T19:02:14.369" v="21" actId="1076"/>
        <pc:sldMkLst>
          <pc:docMk/>
          <pc:sldMk cId="2406273178" sldId="256"/>
        </pc:sldMkLst>
        <pc:spChg chg="mod">
          <ac:chgData name="ARTEAGA LÓPEZ, SAMUEL" userId="S::samartlop@alu.edu.gva.es::7d4b7202-a009-4d8e-9cd5-a1576fe4d1a7" providerId="AD" clId="Web-{147E2BAA-6E58-A956-2B8A-5C9765CB8CA6}" dt="2025-01-29T19:02:14.369" v="21" actId="1076"/>
          <ac:spMkLst>
            <pc:docMk/>
            <pc:sldMk cId="2406273178" sldId="256"/>
            <ac:spMk id="3" creationId="{00000000-0000-0000-0000-000000000000}"/>
          </ac:spMkLst>
        </pc:spChg>
        <pc:picChg chg="mod">
          <ac:chgData name="ARTEAGA LÓPEZ, SAMUEL" userId="S::samartlop@alu.edu.gva.es::7d4b7202-a009-4d8e-9cd5-a1576fe4d1a7" providerId="AD" clId="Web-{147E2BAA-6E58-A956-2B8A-5C9765CB8CA6}" dt="2025-01-29T19:02:03.853" v="17" actId="1076"/>
          <ac:picMkLst>
            <pc:docMk/>
            <pc:sldMk cId="2406273178" sldId="256"/>
            <ac:picMk id="4" creationId="{55AD080D-DADB-6BA8-5B5F-A282F4B89A05}"/>
          </ac:picMkLst>
        </pc:picChg>
        <pc:picChg chg="add mod">
          <ac:chgData name="ARTEAGA LÓPEZ, SAMUEL" userId="S::samartlop@alu.edu.gva.es::7d4b7202-a009-4d8e-9cd5-a1576fe4d1a7" providerId="AD" clId="Web-{147E2BAA-6E58-A956-2B8A-5C9765CB8CA6}" dt="2025-01-29T19:01:35.712" v="15" actId="1076"/>
          <ac:picMkLst>
            <pc:docMk/>
            <pc:sldMk cId="2406273178" sldId="256"/>
            <ac:picMk id="5" creationId="{DF3B603A-D2F2-1921-880D-1BB650ED3CAD}"/>
          </ac:picMkLst>
        </pc:picChg>
      </pc:sldChg>
      <pc:sldChg chg="modSp">
        <pc:chgData name="ARTEAGA LÓPEZ, SAMUEL" userId="S::samartlop@alu.edu.gva.es::7d4b7202-a009-4d8e-9cd5-a1576fe4d1a7" providerId="AD" clId="Web-{147E2BAA-6E58-A956-2B8A-5C9765CB8CA6}" dt="2025-01-29T19:22:47.808" v="281" actId="1076"/>
        <pc:sldMkLst>
          <pc:docMk/>
          <pc:sldMk cId="529769753" sldId="258"/>
        </pc:sldMkLst>
        <pc:spChg chg="mod">
          <ac:chgData name="ARTEAGA LÓPEZ, SAMUEL" userId="S::samartlop@alu.edu.gva.es::7d4b7202-a009-4d8e-9cd5-a1576fe4d1a7" providerId="AD" clId="Web-{147E2BAA-6E58-A956-2B8A-5C9765CB8CA6}" dt="2025-01-29T19:22:47.808" v="281" actId="1076"/>
          <ac:spMkLst>
            <pc:docMk/>
            <pc:sldMk cId="529769753" sldId="258"/>
            <ac:spMk id="6" creationId="{9FC616F7-C127-E055-B5CA-C8D46A053AC1}"/>
          </ac:spMkLst>
        </pc:spChg>
      </pc:sldChg>
      <pc:sldChg chg="addSp delSp modSp">
        <pc:chgData name="ARTEAGA LÓPEZ, SAMUEL" userId="S::samartlop@alu.edu.gva.es::7d4b7202-a009-4d8e-9cd5-a1576fe4d1a7" providerId="AD" clId="Web-{147E2BAA-6E58-A956-2B8A-5C9765CB8CA6}" dt="2025-01-29T19:17:51.331" v="221" actId="1076"/>
        <pc:sldMkLst>
          <pc:docMk/>
          <pc:sldMk cId="671482883" sldId="259"/>
        </pc:sldMkLst>
        <pc:spChg chg="mod">
          <ac:chgData name="ARTEAGA LÓPEZ, SAMUEL" userId="S::samartlop@alu.edu.gva.es::7d4b7202-a009-4d8e-9cd5-a1576fe4d1a7" providerId="AD" clId="Web-{147E2BAA-6E58-A956-2B8A-5C9765CB8CA6}" dt="2025-01-29T19:07:00.517" v="44" actId="20577"/>
          <ac:spMkLst>
            <pc:docMk/>
            <pc:sldMk cId="671482883" sldId="259"/>
            <ac:spMk id="2" creationId="{3058C9F2-3EF4-3519-7149-49B49CB4ED0F}"/>
          </ac:spMkLst>
        </pc:spChg>
        <pc:spChg chg="mod">
          <ac:chgData name="ARTEAGA LÓPEZ, SAMUEL" userId="S::samartlop@alu.edu.gva.es::7d4b7202-a009-4d8e-9cd5-a1576fe4d1a7" providerId="AD" clId="Web-{147E2BAA-6E58-A956-2B8A-5C9765CB8CA6}" dt="2025-01-29T19:17:47.690" v="219" actId="1076"/>
          <ac:spMkLst>
            <pc:docMk/>
            <pc:sldMk cId="671482883" sldId="259"/>
            <ac:spMk id="3" creationId="{F2762C05-8CFE-1DE5-EC8C-B26DBCDF3177}"/>
          </ac:spMkLst>
        </pc:spChg>
        <pc:spChg chg="del">
          <ac:chgData name="ARTEAGA LÓPEZ, SAMUEL" userId="S::samartlop@alu.edu.gva.es::7d4b7202-a009-4d8e-9cd5-a1576fe4d1a7" providerId="AD" clId="Web-{147E2BAA-6E58-A956-2B8A-5C9765CB8CA6}" dt="2025-01-29T18:58:24.160" v="1"/>
          <ac:spMkLst>
            <pc:docMk/>
            <pc:sldMk cId="671482883" sldId="259"/>
            <ac:spMk id="14" creationId="{DAB9165E-7928-05A1-A466-5F95F01792F1}"/>
          </ac:spMkLst>
        </pc:spChg>
        <pc:spChg chg="del">
          <ac:chgData name="ARTEAGA LÓPEZ, SAMUEL" userId="S::samartlop@alu.edu.gva.es::7d4b7202-a009-4d8e-9cd5-a1576fe4d1a7" providerId="AD" clId="Web-{147E2BAA-6E58-A956-2B8A-5C9765CB8CA6}" dt="2025-01-29T18:58:24.160" v="1"/>
          <ac:spMkLst>
            <pc:docMk/>
            <pc:sldMk cId="671482883" sldId="259"/>
            <ac:spMk id="16" creationId="{D4E03E87-A0AA-8AC6-78DA-D26712C97D7D}"/>
          </ac:spMkLst>
        </pc:spChg>
        <pc:spChg chg="add">
          <ac:chgData name="ARTEAGA LÓPEZ, SAMUEL" userId="S::samartlop@alu.edu.gva.es::7d4b7202-a009-4d8e-9cd5-a1576fe4d1a7" providerId="AD" clId="Web-{147E2BAA-6E58-A956-2B8A-5C9765CB8CA6}" dt="2025-01-29T18:58:24.160" v="1"/>
          <ac:spMkLst>
            <pc:docMk/>
            <pc:sldMk cId="671482883" sldId="259"/>
            <ac:spMk id="25" creationId="{37011A86-DB53-41C7-94D9-9B8BF9DF1F8E}"/>
          </ac:spMkLst>
        </pc:spChg>
        <pc:spChg chg="add">
          <ac:chgData name="ARTEAGA LÓPEZ, SAMUEL" userId="S::samartlop@alu.edu.gva.es::7d4b7202-a009-4d8e-9cd5-a1576fe4d1a7" providerId="AD" clId="Web-{147E2BAA-6E58-A956-2B8A-5C9765CB8CA6}" dt="2025-01-29T18:58:24.160" v="1"/>
          <ac:spMkLst>
            <pc:docMk/>
            <pc:sldMk cId="671482883" sldId="259"/>
            <ac:spMk id="27" creationId="{C5258B9E-C015-412F-9B81-E40D361E9D99}"/>
          </ac:spMkLst>
        </pc:spChg>
        <pc:picChg chg="add mod ord">
          <ac:chgData name="ARTEAGA LÓPEZ, SAMUEL" userId="S::samartlop@alu.edu.gva.es::7d4b7202-a009-4d8e-9cd5-a1576fe4d1a7" providerId="AD" clId="Web-{147E2BAA-6E58-A956-2B8A-5C9765CB8CA6}" dt="2025-01-29T18:58:24.160" v="1"/>
          <ac:picMkLst>
            <pc:docMk/>
            <pc:sldMk cId="671482883" sldId="259"/>
            <ac:picMk id="5" creationId="{D4947531-406E-AC23-C61F-21A273FD0D67}"/>
          </ac:picMkLst>
        </pc:picChg>
        <pc:picChg chg="add mod">
          <ac:chgData name="ARTEAGA LÓPEZ, SAMUEL" userId="S::samartlop@alu.edu.gva.es::7d4b7202-a009-4d8e-9cd5-a1576fe4d1a7" providerId="AD" clId="Web-{147E2BAA-6E58-A956-2B8A-5C9765CB8CA6}" dt="2025-01-29T19:17:36.190" v="214" actId="1076"/>
          <ac:picMkLst>
            <pc:docMk/>
            <pc:sldMk cId="671482883" sldId="259"/>
            <ac:picMk id="6" creationId="{06DA5EE4-F908-9416-035B-0364CD45BCBF}"/>
          </ac:picMkLst>
        </pc:picChg>
        <pc:picChg chg="add mod">
          <ac:chgData name="ARTEAGA LÓPEZ, SAMUEL" userId="S::samartlop@alu.edu.gva.es::7d4b7202-a009-4d8e-9cd5-a1576fe4d1a7" providerId="AD" clId="Web-{147E2BAA-6E58-A956-2B8A-5C9765CB8CA6}" dt="2025-01-29T19:17:50.097" v="220" actId="1076"/>
          <ac:picMkLst>
            <pc:docMk/>
            <pc:sldMk cId="671482883" sldId="259"/>
            <ac:picMk id="7" creationId="{FE3AE18A-40BD-CD6F-1D6D-4E54DF3115D8}"/>
          </ac:picMkLst>
        </pc:picChg>
        <pc:picChg chg="add del mod">
          <ac:chgData name="ARTEAGA LÓPEZ, SAMUEL" userId="S::samartlop@alu.edu.gva.es::7d4b7202-a009-4d8e-9cd5-a1576fe4d1a7" providerId="AD" clId="Web-{147E2BAA-6E58-A956-2B8A-5C9765CB8CA6}" dt="2025-01-29T19:16:24.016" v="203"/>
          <ac:picMkLst>
            <pc:docMk/>
            <pc:sldMk cId="671482883" sldId="259"/>
            <ac:picMk id="8" creationId="{D83E0A2C-7E9E-BD4A-3883-F9D129BDE6BC}"/>
          </ac:picMkLst>
        </pc:picChg>
        <pc:picChg chg="add del mod">
          <ac:chgData name="ARTEAGA LÓPEZ, SAMUEL" userId="S::samartlop@alu.edu.gva.es::7d4b7202-a009-4d8e-9cd5-a1576fe4d1a7" providerId="AD" clId="Web-{147E2BAA-6E58-A956-2B8A-5C9765CB8CA6}" dt="2025-01-29T19:16:30.141" v="205"/>
          <ac:picMkLst>
            <pc:docMk/>
            <pc:sldMk cId="671482883" sldId="259"/>
            <ac:picMk id="9" creationId="{DDD7BCFF-0399-9950-3CC2-6BF691D9ADDC}"/>
          </ac:picMkLst>
        </pc:picChg>
        <pc:picChg chg="add del mod">
          <ac:chgData name="ARTEAGA LÓPEZ, SAMUEL" userId="S::samartlop@alu.edu.gva.es::7d4b7202-a009-4d8e-9cd5-a1576fe4d1a7" providerId="AD" clId="Web-{147E2BAA-6E58-A956-2B8A-5C9765CB8CA6}" dt="2025-01-29T19:16:43.267" v="207"/>
          <ac:picMkLst>
            <pc:docMk/>
            <pc:sldMk cId="671482883" sldId="259"/>
            <ac:picMk id="11" creationId="{52860560-0B2A-DE48-9C8E-6AB14BB1C1B3}"/>
          </ac:picMkLst>
        </pc:picChg>
        <pc:picChg chg="add del mod">
          <ac:chgData name="ARTEAGA LÓPEZ, SAMUEL" userId="S::samartlop@alu.edu.gva.es::7d4b7202-a009-4d8e-9cd5-a1576fe4d1a7" providerId="AD" clId="Web-{147E2BAA-6E58-A956-2B8A-5C9765CB8CA6}" dt="2025-01-29T19:17:13.674" v="209"/>
          <ac:picMkLst>
            <pc:docMk/>
            <pc:sldMk cId="671482883" sldId="259"/>
            <ac:picMk id="13" creationId="{14F5D98C-4866-2B02-8100-6FAC8EDB66A3}"/>
          </ac:picMkLst>
        </pc:picChg>
        <pc:picChg chg="add mod">
          <ac:chgData name="ARTEAGA LÓPEZ, SAMUEL" userId="S::samartlop@alu.edu.gva.es::7d4b7202-a009-4d8e-9cd5-a1576fe4d1a7" providerId="AD" clId="Web-{147E2BAA-6E58-A956-2B8A-5C9765CB8CA6}" dt="2025-01-29T19:17:51.331" v="221" actId="1076"/>
          <ac:picMkLst>
            <pc:docMk/>
            <pc:sldMk cId="671482883" sldId="259"/>
            <ac:picMk id="15" creationId="{996F5539-166E-6404-0F87-EE8EA2DA5C0F}"/>
          </ac:picMkLst>
        </pc:picChg>
        <pc:cxnChg chg="del">
          <ac:chgData name="ARTEAGA LÓPEZ, SAMUEL" userId="S::samartlop@alu.edu.gva.es::7d4b7202-a009-4d8e-9cd5-a1576fe4d1a7" providerId="AD" clId="Web-{147E2BAA-6E58-A956-2B8A-5C9765CB8CA6}" dt="2025-01-29T18:58:24.160" v="1"/>
          <ac:cxnSpMkLst>
            <pc:docMk/>
            <pc:sldMk cId="671482883" sldId="259"/>
            <ac:cxnSpMk id="12" creationId="{A8F43E11-122F-FBEF-0731-1A2C67E7C1A5}"/>
          </ac:cxnSpMkLst>
        </pc:cxnChg>
        <pc:cxnChg chg="del">
          <ac:chgData name="ARTEAGA LÓPEZ, SAMUEL" userId="S::samartlop@alu.edu.gva.es::7d4b7202-a009-4d8e-9cd5-a1576fe4d1a7" providerId="AD" clId="Web-{147E2BAA-6E58-A956-2B8A-5C9765CB8CA6}" dt="2025-01-29T18:58:24.160" v="1"/>
          <ac:cxnSpMkLst>
            <pc:docMk/>
            <pc:sldMk cId="671482883" sldId="259"/>
            <ac:cxnSpMk id="20" creationId="{F590BC78-80EE-A3CE-F864-A1F664BD8D93}"/>
          </ac:cxnSpMkLst>
        </pc:cxnChg>
        <pc:cxnChg chg="add">
          <ac:chgData name="ARTEAGA LÓPEZ, SAMUEL" userId="S::samartlop@alu.edu.gva.es::7d4b7202-a009-4d8e-9cd5-a1576fe4d1a7" providerId="AD" clId="Web-{147E2BAA-6E58-A956-2B8A-5C9765CB8CA6}" dt="2025-01-29T18:58:24.160" v="1"/>
          <ac:cxnSpMkLst>
            <pc:docMk/>
            <pc:sldMk cId="671482883" sldId="259"/>
            <ac:cxnSpMk id="31" creationId="{7B5E59FA-8FDE-43F6-BEAF-F8D715BA5501}"/>
          </ac:cxnSpMkLst>
        </pc:cxnChg>
      </pc:sldChg>
      <pc:sldChg chg="addSp modSp">
        <pc:chgData name="ARTEAGA LÓPEZ, SAMUEL" userId="S::samartlop@alu.edu.gva.es::7d4b7202-a009-4d8e-9cd5-a1576fe4d1a7" providerId="AD" clId="Web-{147E2BAA-6E58-A956-2B8A-5C9765CB8CA6}" dt="2025-01-29T19:21:56.275" v="254" actId="20577"/>
        <pc:sldMkLst>
          <pc:docMk/>
          <pc:sldMk cId="3634536033" sldId="260"/>
        </pc:sldMkLst>
        <pc:spChg chg="mod">
          <ac:chgData name="ARTEAGA LÓPEZ, SAMUEL" userId="S::samartlop@alu.edu.gva.es::7d4b7202-a009-4d8e-9cd5-a1576fe4d1a7" providerId="AD" clId="Web-{147E2BAA-6E58-A956-2B8A-5C9765CB8CA6}" dt="2025-01-29T19:13:43.106" v="179" actId="20577"/>
          <ac:spMkLst>
            <pc:docMk/>
            <pc:sldMk cId="3634536033" sldId="260"/>
            <ac:spMk id="2" creationId="{B8F545FC-0A86-964D-1BA5-DA79A1AD1D25}"/>
          </ac:spMkLst>
        </pc:spChg>
        <pc:spChg chg="mod">
          <ac:chgData name="ARTEAGA LÓPEZ, SAMUEL" userId="S::samartlop@alu.edu.gva.es::7d4b7202-a009-4d8e-9cd5-a1576fe4d1a7" providerId="AD" clId="Web-{147E2BAA-6E58-A956-2B8A-5C9765CB8CA6}" dt="2025-01-29T19:21:56.275" v="254" actId="20577"/>
          <ac:spMkLst>
            <pc:docMk/>
            <pc:sldMk cId="3634536033" sldId="260"/>
            <ac:spMk id="3" creationId="{DA0B83C7-BB6D-786E-044C-EFDA01B87FC0}"/>
          </ac:spMkLst>
        </pc:spChg>
        <pc:picChg chg="add mod">
          <ac:chgData name="ARTEAGA LÓPEZ, SAMUEL" userId="S::samartlop@alu.edu.gva.es::7d4b7202-a009-4d8e-9cd5-a1576fe4d1a7" providerId="AD" clId="Web-{147E2BAA-6E58-A956-2B8A-5C9765CB8CA6}" dt="2025-01-29T19:14:13.294" v="184" actId="1076"/>
          <ac:picMkLst>
            <pc:docMk/>
            <pc:sldMk cId="3634536033" sldId="260"/>
            <ac:picMk id="4" creationId="{5EABAA18-FD2C-B8EF-EF06-A9E326F4E513}"/>
          </ac:picMkLst>
        </pc:picChg>
      </pc:sldChg>
      <pc:sldChg chg="addSp delSp modSp">
        <pc:chgData name="ARTEAGA LÓPEZ, SAMUEL" userId="S::samartlop@alu.edu.gva.es::7d4b7202-a009-4d8e-9cd5-a1576fe4d1a7" providerId="AD" clId="Web-{147E2BAA-6E58-A956-2B8A-5C9765CB8CA6}" dt="2025-01-29T19:20:59.289" v="240" actId="1076"/>
        <pc:sldMkLst>
          <pc:docMk/>
          <pc:sldMk cId="2598564300" sldId="261"/>
        </pc:sldMkLst>
        <pc:spChg chg="add mod">
          <ac:chgData name="ARTEAGA LÓPEZ, SAMUEL" userId="S::samartlop@alu.edu.gva.es::7d4b7202-a009-4d8e-9cd5-a1576fe4d1a7" providerId="AD" clId="Web-{147E2BAA-6E58-A956-2B8A-5C9765CB8CA6}" dt="2025-01-29T19:20:59.289" v="240" actId="1076"/>
          <ac:spMkLst>
            <pc:docMk/>
            <pc:sldMk cId="2598564300" sldId="261"/>
            <ac:spMk id="3" creationId="{A29FC07F-30BA-12E3-8C46-889B1C5787EF}"/>
          </ac:spMkLst>
        </pc:spChg>
        <pc:spChg chg="del">
          <ac:chgData name="ARTEAGA LÓPEZ, SAMUEL" userId="S::samartlop@alu.edu.gva.es::7d4b7202-a009-4d8e-9cd5-a1576fe4d1a7" providerId="AD" clId="Web-{147E2BAA-6E58-A956-2B8A-5C9765CB8CA6}" dt="2025-01-29T19:20:07.397" v="227"/>
          <ac:spMkLst>
            <pc:docMk/>
            <pc:sldMk cId="2598564300" sldId="261"/>
            <ac:spMk id="6" creationId="{A29FC07F-30BA-12E3-8C46-889B1C5787EF}"/>
          </ac:spMkLst>
        </pc:spChg>
        <pc:picChg chg="add mod">
          <ac:chgData name="ARTEAGA LÓPEZ, SAMUEL" userId="S::samartlop@alu.edu.gva.es::7d4b7202-a009-4d8e-9cd5-a1576fe4d1a7" providerId="AD" clId="Web-{147E2BAA-6E58-A956-2B8A-5C9765CB8CA6}" dt="2025-01-29T19:20:27.757" v="233" actId="14100"/>
          <ac:picMkLst>
            <pc:docMk/>
            <pc:sldMk cId="2598564300" sldId="261"/>
            <ac:picMk id="2" creationId="{A67359ED-B658-94A2-0E53-AA799C495FFF}"/>
          </ac:picMkLst>
        </pc:picChg>
      </pc:sldChg>
    </pc:docChg>
  </pc:docChgLst>
  <pc:docChgLst>
    <pc:chgData name="ARTEAGA LÓPEZ, SAMUEL" userId="S::samartlop@alu.edu.gva.es::7d4b7202-a009-4d8e-9cd5-a1576fe4d1a7" providerId="AD" clId="Web-{98E0DE11-E4A4-261D-6E33-21EED015E829}"/>
    <pc:docChg chg="addSld modSld">
      <pc:chgData name="ARTEAGA LÓPEZ, SAMUEL" userId="S::samartlop@alu.edu.gva.es::7d4b7202-a009-4d8e-9cd5-a1576fe4d1a7" providerId="AD" clId="Web-{98E0DE11-E4A4-261D-6E33-21EED015E829}" dt="2025-01-29T19:37:45.251" v="75" actId="1076"/>
      <pc:docMkLst>
        <pc:docMk/>
      </pc:docMkLst>
      <pc:sldChg chg="modSp">
        <pc:chgData name="ARTEAGA LÓPEZ, SAMUEL" userId="S::samartlop@alu.edu.gva.es::7d4b7202-a009-4d8e-9cd5-a1576fe4d1a7" providerId="AD" clId="Web-{98E0DE11-E4A4-261D-6E33-21EED015E829}" dt="2025-01-29T19:26:16.412" v="28" actId="20577"/>
        <pc:sldMkLst>
          <pc:docMk/>
          <pc:sldMk cId="3634536033" sldId="260"/>
        </pc:sldMkLst>
        <pc:spChg chg="mod">
          <ac:chgData name="ARTEAGA LÓPEZ, SAMUEL" userId="S::samartlop@alu.edu.gva.es::7d4b7202-a009-4d8e-9cd5-a1576fe4d1a7" providerId="AD" clId="Web-{98E0DE11-E4A4-261D-6E33-21EED015E829}" dt="2025-01-29T19:26:16.412" v="28" actId="20577"/>
          <ac:spMkLst>
            <pc:docMk/>
            <pc:sldMk cId="3634536033" sldId="260"/>
            <ac:spMk id="3" creationId="{DA0B83C7-BB6D-786E-044C-EFDA01B87FC0}"/>
          </ac:spMkLst>
        </pc:spChg>
      </pc:sldChg>
      <pc:sldChg chg="addSp delSp modSp new mod setBg">
        <pc:chgData name="ARTEAGA LÓPEZ, SAMUEL" userId="S::samartlop@alu.edu.gva.es::7d4b7202-a009-4d8e-9cd5-a1576fe4d1a7" providerId="AD" clId="Web-{98E0DE11-E4A4-261D-6E33-21EED015E829}" dt="2025-01-29T19:37:28.344" v="71"/>
        <pc:sldMkLst>
          <pc:docMk/>
          <pc:sldMk cId="1190634900" sldId="262"/>
        </pc:sldMkLst>
        <pc:spChg chg="mod">
          <ac:chgData name="ARTEAGA LÓPEZ, SAMUEL" userId="S::samartlop@alu.edu.gva.es::7d4b7202-a009-4d8e-9cd5-a1576fe4d1a7" providerId="AD" clId="Web-{98E0DE11-E4A4-261D-6E33-21EED015E829}" dt="2025-01-29T19:34:48.009" v="39" actId="20577"/>
          <ac:spMkLst>
            <pc:docMk/>
            <pc:sldMk cId="1190634900" sldId="262"/>
            <ac:spMk id="2" creationId="{DA93D17D-8CF2-0036-EE8B-4ECD8092F290}"/>
          </ac:spMkLst>
        </pc:spChg>
        <pc:spChg chg="mod">
          <ac:chgData name="ARTEAGA LÓPEZ, SAMUEL" userId="S::samartlop@alu.edu.gva.es::7d4b7202-a009-4d8e-9cd5-a1576fe4d1a7" providerId="AD" clId="Web-{98E0DE11-E4A4-261D-6E33-21EED015E829}" dt="2025-01-29T19:36:53.171" v="59" actId="14100"/>
          <ac:spMkLst>
            <pc:docMk/>
            <pc:sldMk cId="1190634900" sldId="262"/>
            <ac:spMk id="3" creationId="{EEC21E9F-52A3-2105-5CCC-FCC7A4315A65}"/>
          </ac:spMkLst>
        </pc:spChg>
        <pc:spChg chg="add del mod">
          <ac:chgData name="ARTEAGA LÓPEZ, SAMUEL" userId="S::samartlop@alu.edu.gva.es::7d4b7202-a009-4d8e-9cd5-a1576fe4d1a7" providerId="AD" clId="Web-{98E0DE11-E4A4-261D-6E33-21EED015E829}" dt="2025-01-29T19:37:28.344" v="71"/>
          <ac:spMkLst>
            <pc:docMk/>
            <pc:sldMk cId="1190634900" sldId="262"/>
            <ac:spMk id="6" creationId="{73306169-B50F-92A1-8DF8-1B5E824B050B}"/>
          </ac:spMkLst>
        </pc:spChg>
        <pc:spChg chg="add">
          <ac:chgData name="ARTEAGA LÓPEZ, SAMUEL" userId="S::samartlop@alu.edu.gva.es::7d4b7202-a009-4d8e-9cd5-a1576fe4d1a7" providerId="AD" clId="Web-{98E0DE11-E4A4-261D-6E33-21EED015E829}" dt="2025-01-29T19:34:23.071" v="31"/>
          <ac:spMkLst>
            <pc:docMk/>
            <pc:sldMk cId="1190634900" sldId="262"/>
            <ac:spMk id="10" creationId="{37011A86-DB53-41C7-94D9-9B8BF9DF1F8E}"/>
          </ac:spMkLst>
        </pc:spChg>
        <pc:spChg chg="add">
          <ac:chgData name="ARTEAGA LÓPEZ, SAMUEL" userId="S::samartlop@alu.edu.gva.es::7d4b7202-a009-4d8e-9cd5-a1576fe4d1a7" providerId="AD" clId="Web-{98E0DE11-E4A4-261D-6E33-21EED015E829}" dt="2025-01-29T19:34:23.071" v="31"/>
          <ac:spMkLst>
            <pc:docMk/>
            <pc:sldMk cId="1190634900" sldId="262"/>
            <ac:spMk id="12" creationId="{C5258B9E-C015-412F-9B81-E40D361E9D99}"/>
          </ac:spMkLst>
        </pc:spChg>
        <pc:picChg chg="add mod ord">
          <ac:chgData name="ARTEAGA LÓPEZ, SAMUEL" userId="S::samartlop@alu.edu.gva.es::7d4b7202-a009-4d8e-9cd5-a1576fe4d1a7" providerId="AD" clId="Web-{98E0DE11-E4A4-261D-6E33-21EED015E829}" dt="2025-01-29T19:34:23.071" v="31"/>
          <ac:picMkLst>
            <pc:docMk/>
            <pc:sldMk cId="1190634900" sldId="262"/>
            <ac:picMk id="5" creationId="{1ED43AE4-F842-D9E0-0B75-33B147B8153B}"/>
          </ac:picMkLst>
        </pc:picChg>
        <pc:cxnChg chg="add">
          <ac:chgData name="ARTEAGA LÓPEZ, SAMUEL" userId="S::samartlop@alu.edu.gva.es::7d4b7202-a009-4d8e-9cd5-a1576fe4d1a7" providerId="AD" clId="Web-{98E0DE11-E4A4-261D-6E33-21EED015E829}" dt="2025-01-29T19:34:23.071" v="31"/>
          <ac:cxnSpMkLst>
            <pc:docMk/>
            <pc:sldMk cId="1190634900" sldId="262"/>
            <ac:cxnSpMk id="14" creationId="{814332FE-82B3-4EC0-8568-D8763144029E}"/>
          </ac:cxnSpMkLst>
        </pc:cxnChg>
        <pc:cxnChg chg="add">
          <ac:chgData name="ARTEAGA LÓPEZ, SAMUEL" userId="S::samartlop@alu.edu.gva.es::7d4b7202-a009-4d8e-9cd5-a1576fe4d1a7" providerId="AD" clId="Web-{98E0DE11-E4A4-261D-6E33-21EED015E829}" dt="2025-01-29T19:34:23.071" v="31"/>
          <ac:cxnSpMkLst>
            <pc:docMk/>
            <pc:sldMk cId="1190634900" sldId="262"/>
            <ac:cxnSpMk id="16" creationId="{7B5E59FA-8FDE-43F6-BEAF-F8D715BA5501}"/>
          </ac:cxnSpMkLst>
        </pc:cxnChg>
      </pc:sldChg>
      <pc:sldChg chg="addSp delSp modSp new mod setBg">
        <pc:chgData name="ARTEAGA LÓPEZ, SAMUEL" userId="S::samartlop@alu.edu.gva.es::7d4b7202-a009-4d8e-9cd5-a1576fe4d1a7" providerId="AD" clId="Web-{98E0DE11-E4A4-261D-6E33-21EED015E829}" dt="2025-01-29T19:37:45.251" v="75" actId="1076"/>
        <pc:sldMkLst>
          <pc:docMk/>
          <pc:sldMk cId="769030963" sldId="263"/>
        </pc:sldMkLst>
        <pc:spChg chg="mod">
          <ac:chgData name="ARTEAGA LÓPEZ, SAMUEL" userId="S::samartlop@alu.edu.gva.es::7d4b7202-a009-4d8e-9cd5-a1576fe4d1a7" providerId="AD" clId="Web-{98E0DE11-E4A4-261D-6E33-21EED015E829}" dt="2025-01-29T19:37:22.578" v="69" actId="20577"/>
          <ac:spMkLst>
            <pc:docMk/>
            <pc:sldMk cId="769030963" sldId="263"/>
            <ac:spMk id="2" creationId="{8BE04817-22E6-3673-FEA4-0570C8E2867E}"/>
          </ac:spMkLst>
        </pc:spChg>
        <pc:spChg chg="del mod">
          <ac:chgData name="ARTEAGA LÓPEZ, SAMUEL" userId="S::samartlop@alu.edu.gva.es::7d4b7202-a009-4d8e-9cd5-a1576fe4d1a7" providerId="AD" clId="Web-{98E0DE11-E4A4-261D-6E33-21EED015E829}" dt="2025-01-29T19:37:33" v="72"/>
          <ac:spMkLst>
            <pc:docMk/>
            <pc:sldMk cId="769030963" sldId="263"/>
            <ac:spMk id="3" creationId="{2BA229E5-3C03-71AE-ECF5-BF540140B84F}"/>
          </ac:spMkLst>
        </pc:spChg>
        <pc:spChg chg="add mod">
          <ac:chgData name="ARTEAGA LÓPEZ, SAMUEL" userId="S::samartlop@alu.edu.gva.es::7d4b7202-a009-4d8e-9cd5-a1576fe4d1a7" providerId="AD" clId="Web-{98E0DE11-E4A4-261D-6E33-21EED015E829}" dt="2025-01-29T19:37:45.251" v="75" actId="1076"/>
          <ac:spMkLst>
            <pc:docMk/>
            <pc:sldMk cId="769030963" sldId="263"/>
            <ac:spMk id="6" creationId="{73306169-B50F-92A1-8DF8-1B5E824B050B}"/>
          </ac:spMkLst>
        </pc:spChg>
        <pc:spChg chg="add">
          <ac:chgData name="ARTEAGA LÓPEZ, SAMUEL" userId="S::samartlop@alu.edu.gva.es::7d4b7202-a009-4d8e-9cd5-a1576fe4d1a7" providerId="AD" clId="Web-{98E0DE11-E4A4-261D-6E33-21EED015E829}" dt="2025-01-29T19:37:16.328" v="66"/>
          <ac:spMkLst>
            <pc:docMk/>
            <pc:sldMk cId="769030963" sldId="263"/>
            <ac:spMk id="10" creationId="{37011A86-DB53-41C7-94D9-9B8BF9DF1F8E}"/>
          </ac:spMkLst>
        </pc:spChg>
        <pc:spChg chg="add">
          <ac:chgData name="ARTEAGA LÓPEZ, SAMUEL" userId="S::samartlop@alu.edu.gva.es::7d4b7202-a009-4d8e-9cd5-a1576fe4d1a7" providerId="AD" clId="Web-{98E0DE11-E4A4-261D-6E33-21EED015E829}" dt="2025-01-29T19:37:16.328" v="66"/>
          <ac:spMkLst>
            <pc:docMk/>
            <pc:sldMk cId="769030963" sldId="263"/>
            <ac:spMk id="12" creationId="{C5258B9E-C015-412F-9B81-E40D361E9D99}"/>
          </ac:spMkLst>
        </pc:spChg>
        <pc:picChg chg="add ord">
          <ac:chgData name="ARTEAGA LÓPEZ, SAMUEL" userId="S::samartlop@alu.edu.gva.es::7d4b7202-a009-4d8e-9cd5-a1576fe4d1a7" providerId="AD" clId="Web-{98E0DE11-E4A4-261D-6E33-21EED015E829}" dt="2025-01-29T19:37:16.328" v="66"/>
          <ac:picMkLst>
            <pc:docMk/>
            <pc:sldMk cId="769030963" sldId="263"/>
            <ac:picMk id="5" creationId="{51DD3CDD-FB2A-75A5-C49C-70A892D88E89}"/>
          </ac:picMkLst>
        </pc:picChg>
        <pc:cxnChg chg="add">
          <ac:chgData name="ARTEAGA LÓPEZ, SAMUEL" userId="S::samartlop@alu.edu.gva.es::7d4b7202-a009-4d8e-9cd5-a1576fe4d1a7" providerId="AD" clId="Web-{98E0DE11-E4A4-261D-6E33-21EED015E829}" dt="2025-01-29T19:37:16.328" v="66"/>
          <ac:cxnSpMkLst>
            <pc:docMk/>
            <pc:sldMk cId="769030963" sldId="263"/>
            <ac:cxnSpMk id="14" creationId="{814332FE-82B3-4EC0-8568-D8763144029E}"/>
          </ac:cxnSpMkLst>
        </pc:cxnChg>
        <pc:cxnChg chg="add">
          <ac:chgData name="ARTEAGA LÓPEZ, SAMUEL" userId="S::samartlop@alu.edu.gva.es::7d4b7202-a009-4d8e-9cd5-a1576fe4d1a7" providerId="AD" clId="Web-{98E0DE11-E4A4-261D-6E33-21EED015E829}" dt="2025-01-29T19:37:16.328" v="66"/>
          <ac:cxnSpMkLst>
            <pc:docMk/>
            <pc:sldMk cId="769030963" sldId="263"/>
            <ac:cxnSpMk id="16" creationId="{7B5E59FA-8FDE-43F6-BEAF-F8D715BA5501}"/>
          </ac:cxnSpMkLst>
        </pc:cxnChg>
      </pc:sld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33821-597E-4B4F-8572-5DA1CB183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0976"/>
            <a:ext cx="6509385" cy="3556730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38D70-8FF5-47D7-A0DD-087A227BC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572000"/>
            <a:ext cx="6481953" cy="1485900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5B485-516D-48B7-AF1D-69AEEA35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14DDB-2831-4FF8-9DA7-0449659D7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178F6-65BA-4964-80E2-DB6EA335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56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07F1B-6F93-4E6E-8C8C-D01A9DEB6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7D2968-FE85-492F-A77B-1771F4EAA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8641" y="2028826"/>
            <a:ext cx="11094348" cy="402907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92DA2-B1FB-45C6-B10C-141AC2BFB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A6D78-CE47-4CA7-B3B6-AFAE5175F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DC5C0-8780-4819-A8FC-32A0141D2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551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B8F9A8-05F2-4F79-B689-1FA2F31965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472612" y="952499"/>
            <a:ext cx="2207417" cy="51054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615BC-61CD-4D59-8E85-B59072E2B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7924" y="952499"/>
            <a:ext cx="8914688" cy="51054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81C46-8CC0-4B79-AF2E-84C86C6A8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76817-4D29-4888-B68C-A35F5A069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0B21A-30A9-4173-9E3F-D985B86A3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868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45AC-24E0-45A1-90C3-7BF96C3F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018E1-7CA3-4B5E-9683-554FDFC63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5D32D-7150-4DF2-B992-A2B4F5605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03F0C-FCA3-464C-B6ED-864DB51E7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41006-DAE1-4326-B1AE-FD527A653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016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B84-BE32-464A-A765-975C21B5C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923" y="952500"/>
            <a:ext cx="6678695" cy="3962398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145C2-97CF-4887-904A-8ADC80525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3860" y="952501"/>
            <a:ext cx="3500440" cy="39623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24559-DA32-4398-A8EE-EED2469D6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67BE1-F1AC-4732-B52E-1C7D63DEF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13C03-DDF0-48C6-B1BF-D28875F8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119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6F411-42B3-4A17-BE7E-861BE7E7D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E0603-F4C0-40AC-A53E-40449D53D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8640" y="2029968"/>
            <a:ext cx="5281506" cy="41481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C5634-2887-4182-A9BE-B382357D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928" y="2029968"/>
            <a:ext cx="5281506" cy="41481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B6E74-28E1-4684-B515-4265ED7B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375EA-A8F8-485D-A82F-CD85D4C9E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9E4B0-F5E3-407F-A548-B616E7749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20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161A-7627-4D64-AF08-10D702AFE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59" y="950976"/>
            <a:ext cx="10802729" cy="8817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B6884-07D8-4CC4-BE99-516F1433B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2918" y="1832772"/>
            <a:ext cx="5281507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2C638-B5A8-4F8C-85AE-33BEAF54C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640" y="2600531"/>
            <a:ext cx="528150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D1933-A703-4BDC-A697-728E899EE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927" y="1832772"/>
            <a:ext cx="5283202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925DBD-4D51-4A2D-B1E4-6D094CD1E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927" y="2600531"/>
            <a:ext cx="52832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2636E2-E26E-42F7-9E05-3F756C7D1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7281B-0E5C-421E-AFFE-775F57C5D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483462-E410-4DC7-AE53-27AABECFE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377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CFA68-31B5-48C5-929A-842FDF0F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A2600-419E-46E9-946F-FBDEDBA1D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F9A9-98FF-4653-A570-9F351A1A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44457-95F1-4B15-A647-B14F91F7A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183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19EABA-1008-4E49-9184-3A946ECD7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5C3BD0-269D-4127-B5F7-84B0D8A74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23447-C740-4495-93EC-7252B1B92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754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D1155-71E7-4F0A-BB62-933743CF6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4124084" cy="2362200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B6D44-5A1E-4176-8766-4B81E045D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0700" y="952500"/>
            <a:ext cx="5934074" cy="49085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10EC6-11DD-4B5D-A2D2-4DCF73E58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DFCDF-666E-4DB4-A1C0-79D40A00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A69AC-15E6-4B19-A59D-DBDBE923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9F0EE-74DE-4FEC-81E9-E40D53397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673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3CA4F-6508-4AD6-8367-A0288D888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1" y="952500"/>
            <a:ext cx="4124084" cy="239791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06BFCD-2F93-4D99-89EA-F0359FB782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2119" y="987425"/>
            <a:ext cx="602218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F4C1F7-1272-41C8-8C29-676316D02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CDD491-0FE6-4B42-AAA6-B698E46F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8F83F-4E9F-4607-A69B-DFC932560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24484-C6E4-4D8A-BDAB-09B1FBB4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581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90E843-90BA-4A7D-8F9F-FFE49387A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950976"/>
            <a:ext cx="109956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7CA62-9B55-49B4-94B6-EAAF7D5AE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1" y="2028826"/>
            <a:ext cx="10995660" cy="4029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CEA03-AAFA-4A69-A3DA-1DD0EF27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8729" y="6449535"/>
            <a:ext cx="2983095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4CDE23C7-78A4-413A-A84B-93D4CC0A9EB1}" type="datetimeFigureOut">
              <a:rPr lang="en-US" smtClean="0"/>
              <a:pPr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97F43-1ECB-4FC2-863E-26CEE24A00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7924" y="1737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7F9D8-4B2E-4871-B2AE-EFC06BE23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10710" y="6449535"/>
            <a:ext cx="932279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CB39E08-E0E5-4B1A-8F7D-08FE7678A3B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62919E4-C488-4107-9EF1-66152F848008}"/>
              </a:ext>
            </a:extLst>
          </p:cNvPr>
          <p:cNvCxnSpPr>
            <a:cxnSpLocks/>
          </p:cNvCxnSpPr>
          <p:nvPr/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F79732-4088-424C-A653-4534E4389443}"/>
              </a:ext>
            </a:extLst>
          </p:cNvPr>
          <p:cNvCxnSpPr>
            <a:cxnSpLocks/>
          </p:cNvCxnSpPr>
          <p:nvPr/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9946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2" r:id="rId6"/>
    <p:sldLayoutId id="2147483698" r:id="rId7"/>
    <p:sldLayoutId id="2147483699" r:id="rId8"/>
    <p:sldLayoutId id="2147483700" r:id="rId9"/>
    <p:sldLayoutId id="2147483701" r:id="rId10"/>
    <p:sldLayoutId id="214748370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C591C09-04EE-41A7-BC35-466CD8800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D6A395-8B77-4B2D-AA7E-1B4CE370C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Fondo hexagonal con luces de neón azules">
            <a:extLst>
              <a:ext uri="{FF2B5EF4-FFF2-40B4-BE49-F238E27FC236}">
                <a16:creationId xmlns:a16="http://schemas.microsoft.com/office/drawing/2014/main" id="{55AD080D-DADB-6BA8-5B5F-A282F4B89A0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r="-2" b="-2"/>
          <a:stretch/>
        </p:blipFill>
        <p:spPr>
          <a:xfrm>
            <a:off x="13627" y="1"/>
            <a:ext cx="12191979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7592" y="952499"/>
            <a:ext cx="10923922" cy="2476501"/>
          </a:xfrm>
        </p:spPr>
        <p:txBody>
          <a:bodyPr>
            <a:normAutofit/>
          </a:bodyPr>
          <a:lstStyle/>
          <a:p>
            <a:r>
              <a:rPr lang="es-ES">
                <a:solidFill>
                  <a:srgbClr val="FFFFFF"/>
                </a:solidFill>
                <a:ea typeface="+mj-lt"/>
                <a:cs typeface="+mj-lt"/>
              </a:rPr>
              <a:t>Análisis del Sentimiento: Comprendiendo Emociones en el Lenguaje</a:t>
            </a:r>
            <a:endParaRPr lang="en-US"/>
          </a:p>
          <a:p>
            <a:endParaRPr lang="es-ES">
              <a:solidFill>
                <a:srgbClr val="FFFFFF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7954627" y="5059556"/>
            <a:ext cx="4079530" cy="1002896"/>
          </a:xfrm>
        </p:spPr>
        <p:txBody>
          <a:bodyPr anchor="b"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Modelos de Inteligencia Artificial</a:t>
            </a:r>
          </a:p>
          <a:p>
            <a:r>
              <a:rPr lang="es-ES" err="1">
                <a:solidFill>
                  <a:srgbClr val="FFFFFF"/>
                </a:solidFill>
              </a:rPr>
              <a:t>By</a:t>
            </a:r>
            <a:r>
              <a:rPr lang="es-ES">
                <a:solidFill>
                  <a:srgbClr val="FFFFFF"/>
                </a:solidFill>
              </a:rPr>
              <a:t> Samuel Arteaga López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5372E1-5D0A-4FE4-B20F-D0CF85FD0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13081F5-C318-4421-A7E9-D7F6810B65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xes d’amélioration : identification, exemples et utilisation">
            <a:extLst>
              <a:ext uri="{FF2B5EF4-FFF2-40B4-BE49-F238E27FC236}">
                <a16:creationId xmlns:a16="http://schemas.microsoft.com/office/drawing/2014/main" id="{DF3B603A-D2F2-1921-880D-1BB650ED3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258" y="2680607"/>
            <a:ext cx="4920342" cy="3075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73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62919E4-C488-4107-9EF1-66152F848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BF79732-4088-424C-A653-4534E438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C591C09-04EE-41A7-BC35-466CD8800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D6A395-8B77-4B2D-AA7E-1B4CE370C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Fondo hexagonal con luces de neón azules">
            <a:extLst>
              <a:ext uri="{FF2B5EF4-FFF2-40B4-BE49-F238E27FC236}">
                <a16:creationId xmlns:a16="http://schemas.microsoft.com/office/drawing/2014/main" id="{B6597661-F5CC-6F67-2590-5FAB7D6A4F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50000"/>
          </a:blip>
          <a:srcRect/>
          <a:stretch/>
        </p:blipFill>
        <p:spPr>
          <a:xfrm>
            <a:off x="20" y="1"/>
            <a:ext cx="1219197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C35535-9273-BEC5-4244-8AF29FA8D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362" y="952499"/>
            <a:ext cx="10665900" cy="95250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err="1">
                <a:solidFill>
                  <a:srgbClr val="FFFFFF"/>
                </a:solidFill>
              </a:rPr>
              <a:t>Definición</a:t>
            </a:r>
            <a:r>
              <a:rPr lang="en-US" sz="4400">
                <a:solidFill>
                  <a:srgbClr val="FFFFFF"/>
                </a:solidFill>
              </a:rPr>
              <a:t> y </a:t>
            </a:r>
            <a:r>
              <a:rPr lang="en-US" sz="4400" err="1">
                <a:solidFill>
                  <a:srgbClr val="FFFFFF"/>
                </a:solidFill>
              </a:rPr>
              <a:t>relevancia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C5372E1-5D0A-4FE4-B20F-D0CF85FD0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13081F5-C318-4421-A7E9-D7F6810B65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FC616F7-C127-E055-B5CA-C8D46A053AC1}"/>
              </a:ext>
            </a:extLst>
          </p:cNvPr>
          <p:cNvSpPr txBox="1"/>
          <p:nvPr/>
        </p:nvSpPr>
        <p:spPr>
          <a:xfrm>
            <a:off x="378860" y="2025477"/>
            <a:ext cx="5991454" cy="40934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El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análisis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 del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sentimiento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 es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una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técnica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 del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procesamiento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 de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lenguaje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 natural (PLN) que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identifica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 y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clasifica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emociones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 o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actitudes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expresadas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en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texto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,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como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positivo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,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negativo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 o neutral.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Utiliza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algoritmos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 para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analizar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emociones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en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datos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textuales</a:t>
            </a:r>
            <a:r>
              <a:rPr lang="en-US" sz="2000">
                <a:solidFill>
                  <a:schemeClr val="bg1"/>
                </a:solidFill>
                <a:latin typeface="Arial"/>
                <a:ea typeface="+mn-lt"/>
                <a:cs typeface="+mn-lt"/>
              </a:rPr>
              <a:t>.</a:t>
            </a:r>
          </a:p>
          <a:p>
            <a:endParaRPr lang="en-US" sz="2000">
              <a:solidFill>
                <a:schemeClr val="bg1"/>
              </a:solidFill>
              <a:latin typeface="Arial"/>
              <a:ea typeface="+mn-lt"/>
              <a:cs typeface="+mn-lt"/>
            </a:endParaRPr>
          </a:p>
          <a:p>
            <a:endParaRPr lang="en-US" sz="2000">
              <a:solidFill>
                <a:schemeClr val="bg1"/>
              </a:solidFill>
              <a:latin typeface="Arial"/>
              <a:cs typeface="Arial"/>
            </a:endParaRPr>
          </a:p>
          <a:p>
            <a:endParaRPr lang="en-US" sz="2000">
              <a:solidFill>
                <a:schemeClr val="bg1"/>
              </a:solidFill>
              <a:latin typeface="Arial"/>
              <a:cs typeface="Arial"/>
            </a:endParaRPr>
          </a:p>
          <a:p>
            <a:endParaRPr lang="en-US" sz="2000">
              <a:solidFill>
                <a:schemeClr val="bg1"/>
              </a:solidFill>
              <a:latin typeface="Arial"/>
              <a:cs typeface="Arial"/>
            </a:endParaRPr>
          </a:p>
          <a:p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Es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una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herramienta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 clave para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entender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detectar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 y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evaluar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opiniones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en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 redes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sociales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reseñas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, etc... A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través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 de las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emociones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plasmadas</a:t>
            </a:r>
            <a:endParaRPr lang="en-US" sz="2000" err="1">
              <a:solidFill>
                <a:schemeClr val="bg1"/>
              </a:solidFill>
            </a:endParaRPr>
          </a:p>
        </p:txBody>
      </p:sp>
      <p:pic>
        <p:nvPicPr>
          <p:cNvPr id="7" name="Picture 6" descr="Análisis de Sentimiento - Inteligencia Artificial 360">
            <a:extLst>
              <a:ext uri="{FF2B5EF4-FFF2-40B4-BE49-F238E27FC236}">
                <a16:creationId xmlns:a16="http://schemas.microsoft.com/office/drawing/2014/main" id="{F925976B-9142-448A-7C58-A663ABDB9B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3419" y="1911985"/>
            <a:ext cx="5589916" cy="317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769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8E83644-5AA1-7F21-5C81-AC567B18D4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37011A86-DB53-41C7-94D9-9B8BF9DF1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5258B9E-C015-412F-9B81-E40D361E9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Fondo hexagonal con luces de neón azules">
            <a:extLst>
              <a:ext uri="{FF2B5EF4-FFF2-40B4-BE49-F238E27FC236}">
                <a16:creationId xmlns:a16="http://schemas.microsoft.com/office/drawing/2014/main" id="{D4947531-406E-AC23-C61F-21A273FD0D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50000"/>
          </a:blip>
          <a:srcRect/>
          <a:stretch/>
        </p:blipFill>
        <p:spPr>
          <a:xfrm>
            <a:off x="-1" y="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58C9F2-3EF4-3519-7149-49B49CB4E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9933997" cy="182879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solidFill>
                  <a:srgbClr val="FFFFFF"/>
                </a:solidFill>
              </a:rPr>
              <a:t>Tipos</a:t>
            </a:r>
            <a:r>
              <a:rPr lang="en-US">
                <a:solidFill>
                  <a:srgbClr val="FFFFFF"/>
                </a:solidFill>
              </a:rPr>
              <a:t> de </a:t>
            </a:r>
            <a:r>
              <a:rPr lang="en-US" err="1">
                <a:solidFill>
                  <a:srgbClr val="FFFFFF"/>
                </a:solidFill>
              </a:rPr>
              <a:t>sentimientos</a:t>
            </a:r>
            <a:r>
              <a:rPr lang="en-US">
                <a:solidFill>
                  <a:srgbClr val="FFFFFF"/>
                </a:solidFill>
              </a:rPr>
              <a:t> y </a:t>
            </a:r>
            <a:r>
              <a:rPr lang="en-US" err="1">
                <a:solidFill>
                  <a:srgbClr val="FFFFFF"/>
                </a:solidFill>
              </a:rPr>
              <a:t>análisis</a:t>
            </a:r>
            <a:endParaRPr lang="en-US" err="1">
              <a:ea typeface="+mj-ea"/>
              <a:cs typeface="+mj-cs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14332FE-82B3-4EC0-8568-D87631440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7700" y="677785"/>
            <a:ext cx="1090506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2762C05-8CFE-1DE5-EC8C-B26DBCDF3177}"/>
              </a:ext>
            </a:extLst>
          </p:cNvPr>
          <p:cNvSpPr txBox="1"/>
          <p:nvPr/>
        </p:nvSpPr>
        <p:spPr>
          <a:xfrm>
            <a:off x="303712" y="1861457"/>
            <a:ext cx="11008961" cy="366576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err="1">
                <a:solidFill>
                  <a:srgbClr val="FFFFFF"/>
                </a:solidFill>
              </a:rPr>
              <a:t>Positivo</a:t>
            </a:r>
            <a:r>
              <a:rPr lang="en-US">
                <a:solidFill>
                  <a:srgbClr val="FFFFFF"/>
                </a:solidFill>
              </a:rPr>
              <a:t>: "¡Este </a:t>
            </a:r>
            <a:r>
              <a:rPr lang="en-US" err="1">
                <a:solidFill>
                  <a:srgbClr val="FFFFFF"/>
                </a:solidFill>
              </a:rPr>
              <a:t>producto</a:t>
            </a:r>
            <a:r>
              <a:rPr lang="en-US">
                <a:solidFill>
                  <a:srgbClr val="FFFFFF"/>
                </a:solidFill>
              </a:rPr>
              <a:t> es </a:t>
            </a:r>
            <a:r>
              <a:rPr lang="en-US" err="1">
                <a:solidFill>
                  <a:srgbClr val="FFFFFF"/>
                </a:solidFill>
              </a:rPr>
              <a:t>increíble</a:t>
            </a:r>
            <a:r>
              <a:rPr lang="en-US">
                <a:solidFill>
                  <a:srgbClr val="FFFFFF"/>
                </a:solidFill>
              </a:rPr>
              <a:t>!"</a:t>
            </a:r>
            <a:endParaRPr lang="en-US"/>
          </a:p>
          <a:p>
            <a:pPr marL="57150">
              <a:lnSpc>
                <a:spcPct val="110000"/>
              </a:lnSpc>
              <a:spcAft>
                <a:spcPts val="600"/>
              </a:spcAft>
            </a:pPr>
            <a:endParaRPr lang="en-US">
              <a:solidFill>
                <a:srgbClr val="FFFFFF"/>
              </a:solidFill>
            </a:endParaRP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err="1">
                <a:solidFill>
                  <a:srgbClr val="FFFFFF"/>
                </a:solidFill>
              </a:rPr>
              <a:t>Negativo</a:t>
            </a:r>
            <a:r>
              <a:rPr lang="en-US">
                <a:solidFill>
                  <a:srgbClr val="FFFFFF"/>
                </a:solidFill>
              </a:rPr>
              <a:t>: "</a:t>
            </a:r>
            <a:r>
              <a:rPr lang="en-US" err="1">
                <a:solidFill>
                  <a:srgbClr val="FFFFFF"/>
                </a:solidFill>
              </a:rPr>
              <a:t>Estoy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muy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decepcionado</a:t>
            </a:r>
            <a:r>
              <a:rPr lang="en-US">
                <a:solidFill>
                  <a:srgbClr val="FFFFFF"/>
                </a:solidFill>
              </a:rPr>
              <a:t>."</a:t>
            </a:r>
          </a:p>
          <a:p>
            <a:pPr marL="57150">
              <a:lnSpc>
                <a:spcPct val="110000"/>
              </a:lnSpc>
              <a:spcAft>
                <a:spcPts val="600"/>
              </a:spcAft>
            </a:pPr>
            <a:endParaRPr lang="en-US">
              <a:solidFill>
                <a:srgbClr val="FFFFFF"/>
              </a:solidFill>
            </a:endParaRP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FFFFFF"/>
                </a:solidFill>
              </a:rPr>
              <a:t>Neutral</a:t>
            </a:r>
            <a:r>
              <a:rPr lang="en-US">
                <a:solidFill>
                  <a:srgbClr val="FFFFFF"/>
                </a:solidFill>
              </a:rPr>
              <a:t>: "El </a:t>
            </a:r>
            <a:r>
              <a:rPr lang="en-US" err="1">
                <a:solidFill>
                  <a:srgbClr val="FFFFFF"/>
                </a:solidFill>
              </a:rPr>
              <a:t>producto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llegó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en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tiempo</a:t>
            </a:r>
            <a:r>
              <a:rPr lang="en-US">
                <a:solidFill>
                  <a:srgbClr val="FFFFFF"/>
                </a:solidFill>
              </a:rPr>
              <a:t> y forma."</a:t>
            </a:r>
          </a:p>
          <a:p>
            <a:pPr marL="57150">
              <a:lnSpc>
                <a:spcPct val="110000"/>
              </a:lnSpc>
              <a:spcAft>
                <a:spcPts val="600"/>
              </a:spcAft>
            </a:pPr>
            <a:endParaRPr lang="en-US">
              <a:solidFill>
                <a:srgbClr val="FFFFF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>
              <a:solidFill>
                <a:srgbClr val="FFFFFF"/>
              </a:solidFill>
            </a:endParaRP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err="1">
                <a:solidFill>
                  <a:srgbClr val="FFFFFF"/>
                </a:solidFill>
              </a:rPr>
              <a:t>Tipos</a:t>
            </a:r>
            <a:r>
              <a:rPr lang="en-US" b="1">
                <a:solidFill>
                  <a:srgbClr val="FFFFFF"/>
                </a:solidFill>
              </a:rPr>
              <a:t> de </a:t>
            </a:r>
            <a:r>
              <a:rPr lang="en-US" b="1" err="1">
                <a:solidFill>
                  <a:srgbClr val="FFFFFF"/>
                </a:solidFill>
              </a:rPr>
              <a:t>análisis</a:t>
            </a:r>
            <a:r>
              <a:rPr lang="en-US">
                <a:solidFill>
                  <a:srgbClr val="FFFFFF"/>
                </a:solidFill>
              </a:rPr>
              <a:t>: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FFFFFF"/>
                </a:solidFill>
              </a:rPr>
              <a:t>De </a:t>
            </a:r>
            <a:r>
              <a:rPr lang="en-US" b="1" err="1">
                <a:solidFill>
                  <a:srgbClr val="FFFFFF"/>
                </a:solidFill>
              </a:rPr>
              <a:t>polaridad</a:t>
            </a:r>
            <a:r>
              <a:rPr lang="en-US">
                <a:solidFill>
                  <a:srgbClr val="FFFFFF"/>
                </a:solidFill>
              </a:rPr>
              <a:t>: </a:t>
            </a:r>
            <a:r>
              <a:rPr lang="en-US" err="1">
                <a:solidFill>
                  <a:srgbClr val="FFFFFF"/>
                </a:solidFill>
              </a:rPr>
              <a:t>Clasifica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como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positivo</a:t>
            </a:r>
            <a:r>
              <a:rPr lang="en-US">
                <a:solidFill>
                  <a:srgbClr val="FFFFFF"/>
                </a:solidFill>
              </a:rPr>
              <a:t>, </a:t>
            </a:r>
            <a:r>
              <a:rPr lang="en-US" err="1">
                <a:solidFill>
                  <a:srgbClr val="FFFFFF"/>
                </a:solidFill>
              </a:rPr>
              <a:t>negativo</a:t>
            </a:r>
            <a:r>
              <a:rPr lang="en-US">
                <a:solidFill>
                  <a:srgbClr val="FFFFFF"/>
                </a:solidFill>
              </a:rPr>
              <a:t> o neutral.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FFFFFF"/>
                </a:solidFill>
              </a:rPr>
              <a:t>De </a:t>
            </a:r>
            <a:r>
              <a:rPr lang="en-US" b="1" err="1">
                <a:solidFill>
                  <a:srgbClr val="FFFFFF"/>
                </a:solidFill>
              </a:rPr>
              <a:t>emoción</a:t>
            </a:r>
            <a:r>
              <a:rPr lang="en-US">
                <a:solidFill>
                  <a:srgbClr val="FFFFFF"/>
                </a:solidFill>
              </a:rPr>
              <a:t>: </a:t>
            </a:r>
            <a:r>
              <a:rPr lang="en-US" err="1">
                <a:solidFill>
                  <a:srgbClr val="FFFFFF"/>
                </a:solidFill>
              </a:rPr>
              <a:t>Detecta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emociones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específicas</a:t>
            </a:r>
            <a:r>
              <a:rPr lang="en-US">
                <a:solidFill>
                  <a:srgbClr val="FFFFFF"/>
                </a:solidFill>
              </a:rPr>
              <a:t> (</a:t>
            </a:r>
            <a:r>
              <a:rPr lang="en-US" err="1">
                <a:solidFill>
                  <a:srgbClr val="FFFFFF"/>
                </a:solidFill>
              </a:rPr>
              <a:t>alegría</a:t>
            </a:r>
            <a:r>
              <a:rPr lang="en-US">
                <a:solidFill>
                  <a:srgbClr val="FFFFFF"/>
                </a:solidFill>
              </a:rPr>
              <a:t>, tristeza, </a:t>
            </a:r>
            <a:r>
              <a:rPr lang="en-US" err="1">
                <a:solidFill>
                  <a:srgbClr val="FFFFFF"/>
                </a:solidFill>
              </a:rPr>
              <a:t>enojo</a:t>
            </a:r>
            <a:r>
              <a:rPr lang="en-US">
                <a:solidFill>
                  <a:srgbClr val="FFFFFF"/>
                </a:solidFill>
              </a:rPr>
              <a:t>).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err="1">
                <a:solidFill>
                  <a:srgbClr val="FFFFFF"/>
                </a:solidFill>
              </a:rPr>
              <a:t>Aspecto</a:t>
            </a:r>
            <a:r>
              <a:rPr lang="en-US" b="1">
                <a:solidFill>
                  <a:srgbClr val="FFFFFF"/>
                </a:solidFill>
              </a:rPr>
              <a:t> </a:t>
            </a:r>
            <a:r>
              <a:rPr lang="en-US" b="1" err="1">
                <a:solidFill>
                  <a:srgbClr val="FFFFFF"/>
                </a:solidFill>
              </a:rPr>
              <a:t>basado</a:t>
            </a:r>
            <a:r>
              <a:rPr lang="en-US">
                <a:solidFill>
                  <a:srgbClr val="FFFFFF"/>
                </a:solidFill>
              </a:rPr>
              <a:t>: Analiza </a:t>
            </a:r>
            <a:r>
              <a:rPr lang="en-US" err="1">
                <a:solidFill>
                  <a:srgbClr val="FFFFFF"/>
                </a:solidFill>
              </a:rPr>
              <a:t>opiniones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sobre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aspectos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específicos</a:t>
            </a:r>
            <a:r>
              <a:rPr lang="en-US">
                <a:solidFill>
                  <a:srgbClr val="FFFFFF"/>
                </a:solidFill>
              </a:rPr>
              <a:t> (</a:t>
            </a:r>
            <a:r>
              <a:rPr lang="en-US" err="1">
                <a:solidFill>
                  <a:srgbClr val="FFFFFF"/>
                </a:solidFill>
              </a:rPr>
              <a:t>ej</a:t>
            </a:r>
            <a:r>
              <a:rPr lang="en-US">
                <a:solidFill>
                  <a:srgbClr val="FFFFFF"/>
                </a:solidFill>
              </a:rPr>
              <a:t>., "la </a:t>
            </a:r>
            <a:r>
              <a:rPr lang="en-US" err="1">
                <a:solidFill>
                  <a:srgbClr val="FFFFFF"/>
                </a:solidFill>
              </a:rPr>
              <a:t>calidad</a:t>
            </a:r>
            <a:r>
              <a:rPr lang="en-US">
                <a:solidFill>
                  <a:srgbClr val="FFFFFF"/>
                </a:solidFill>
              </a:rPr>
              <a:t>" o "</a:t>
            </a:r>
            <a:r>
              <a:rPr lang="en-US" err="1">
                <a:solidFill>
                  <a:srgbClr val="FFFFFF"/>
                </a:solidFill>
              </a:rPr>
              <a:t>el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precio</a:t>
            </a:r>
            <a:r>
              <a:rPr lang="en-US">
                <a:solidFill>
                  <a:srgbClr val="FFFFFF"/>
                </a:solidFill>
              </a:rPr>
              <a:t>").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700">
              <a:solidFill>
                <a:srgbClr val="FFFFFF"/>
              </a:solidFill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B5E59FA-8FDE-43F6-BEAF-F8D715BA5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7633"/>
            <a:ext cx="10905066" cy="0"/>
          </a:xfrm>
          <a:prstGeom prst="line">
            <a:avLst/>
          </a:prstGeom>
          <a:ln w="952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esquema de icono de signo positivo. ilustración de signo verde más 3d ...">
            <a:extLst>
              <a:ext uri="{FF2B5EF4-FFF2-40B4-BE49-F238E27FC236}">
                <a16:creationId xmlns:a16="http://schemas.microsoft.com/office/drawing/2014/main" id="{06DA5EE4-F908-9416-035B-0364CD45BC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9327" y="1866899"/>
            <a:ext cx="538845" cy="525237"/>
          </a:xfrm>
          <a:prstGeom prst="rect">
            <a:avLst/>
          </a:prstGeom>
        </p:spPr>
      </p:pic>
      <p:pic>
        <p:nvPicPr>
          <p:cNvPr id="7" name="Picture 6" descr="icono de signo negativo. contorno rojo menos 3d icono ilustración ...">
            <a:extLst>
              <a:ext uri="{FF2B5EF4-FFF2-40B4-BE49-F238E27FC236}">
                <a16:creationId xmlns:a16="http://schemas.microsoft.com/office/drawing/2014/main" id="{FE3AE18A-40BD-CD6F-1D6D-4E54DF3115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6606" y="2530927"/>
            <a:ext cx="489858" cy="489859"/>
          </a:xfrm>
          <a:prstGeom prst="rect">
            <a:avLst/>
          </a:prstGeom>
        </p:spPr>
      </p:pic>
      <p:pic>
        <p:nvPicPr>
          <p:cNvPr id="15" name="Picture 14" descr="Resultado de imagen de neutro emoji png">
            <a:extLst>
              <a:ext uri="{FF2B5EF4-FFF2-40B4-BE49-F238E27FC236}">
                <a16:creationId xmlns:a16="http://schemas.microsoft.com/office/drawing/2014/main" id="{996F5539-166E-6404-0F87-EE8EA2DA5C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5385" y="3292928"/>
            <a:ext cx="563336" cy="58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482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622145-F913-1CBD-7DE0-04A0DB861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7BA955-B15C-4D47-2743-F10CAE694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143E7E-21EA-DEA0-1CFB-CCC319AAB7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C047123E-DEF4-7D60-D5D5-DE665CACD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710FD53-62B2-7D84-4947-F2218F849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Fondo hexagonal con luces de neón azules">
            <a:extLst>
              <a:ext uri="{FF2B5EF4-FFF2-40B4-BE49-F238E27FC236}">
                <a16:creationId xmlns:a16="http://schemas.microsoft.com/office/drawing/2014/main" id="{E812AF35-FD0B-6025-2CF2-B187F36AC9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50000"/>
          </a:blip>
          <a:srcRect/>
          <a:stretch/>
        </p:blipFill>
        <p:spPr>
          <a:xfrm>
            <a:off x="20" y="1"/>
            <a:ext cx="1219197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F545FC-0A86-964D-1BA5-DA79A1AD1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362" y="952499"/>
            <a:ext cx="10895938" cy="247650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Caso real: </a:t>
            </a:r>
            <a:r>
              <a:rPr lang="en-US" sz="4400" err="1">
                <a:solidFill>
                  <a:srgbClr val="FFFFFF"/>
                </a:solidFill>
                <a:ea typeface="+mj-lt"/>
                <a:cs typeface="+mj-lt"/>
              </a:rPr>
              <a:t>campaña</a:t>
            </a:r>
            <a:r>
              <a:rPr lang="en-US" sz="4400">
                <a:solidFill>
                  <a:srgbClr val="FFFFFF"/>
                </a:solidFill>
                <a:ea typeface="+mj-lt"/>
                <a:cs typeface="+mj-lt"/>
              </a:rPr>
              <a:t> </a:t>
            </a:r>
            <a:r>
              <a:rPr lang="en-US" sz="4400" err="1">
                <a:solidFill>
                  <a:srgbClr val="FFFFFF"/>
                </a:solidFill>
                <a:ea typeface="+mj-lt"/>
                <a:cs typeface="+mj-lt"/>
              </a:rPr>
              <a:t>política</a:t>
            </a:r>
            <a:endParaRPr lang="en-US" sz="4400" err="1">
              <a:solidFill>
                <a:srgbClr val="FFFFFF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A7ADD1-22DC-19DA-CE93-EF6BA17E3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B8E0299-5734-2E17-40CA-3EE9E8D5B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A0B83C7-BB6D-786E-044C-EFDA01B87FC0}"/>
              </a:ext>
            </a:extLst>
          </p:cNvPr>
          <p:cNvSpPr txBox="1"/>
          <p:nvPr/>
        </p:nvSpPr>
        <p:spPr>
          <a:xfrm>
            <a:off x="530983" y="1719919"/>
            <a:ext cx="11145738" cy="53553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Trump y Biden se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enfrentan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mediante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mensajes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en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twitter,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el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objetivo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será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analizar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las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emociones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expresadas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en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sus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mensajes</a:t>
            </a:r>
            <a:endParaRPr lang="en-US" err="1">
              <a:solidFill>
                <a:schemeClr val="bg1"/>
              </a:solidFill>
            </a:endParaRPr>
          </a:p>
          <a:p>
            <a:r>
              <a:rPr lang="en-US" b="1">
                <a:solidFill>
                  <a:schemeClr val="bg1"/>
                </a:solidFill>
              </a:rPr>
              <a:t>Datos recolectados: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Tweet 1(Trump): "Meryl Streep, one of the most over-rated actresses in Hollywood, doesn't know me but attacked last night at the Golden Globes. She is a....." →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Negativo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.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Tweet 2(Biden): "There is no time to waste when it comes to tackling the crises" →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Positivo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.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Tweet 3(Trump): "The political arena is tough, but today is a good day. I appreciate the smooth transition." →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Positivo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(para Trump).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n-US" b="1" err="1">
                <a:solidFill>
                  <a:schemeClr val="bg1"/>
                </a:solidFill>
                <a:ea typeface="+mn-lt"/>
                <a:cs typeface="+mn-lt"/>
              </a:rPr>
              <a:t>Análisis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 de </a:t>
            </a:r>
            <a:r>
              <a:rPr lang="en-US" b="1" err="1">
                <a:solidFill>
                  <a:schemeClr val="bg1"/>
                </a:solidFill>
                <a:ea typeface="+mn-lt"/>
                <a:cs typeface="+mn-lt"/>
              </a:rPr>
              <a:t>resultados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: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n-US" b="1" err="1"/>
              <a:t>Sentimientos</a:t>
            </a:r>
            <a:r>
              <a:rPr lang="en-US" b="1"/>
              <a:t> </a:t>
            </a:r>
            <a:r>
              <a:rPr lang="en-US" b="1" err="1"/>
              <a:t>generales</a:t>
            </a:r>
            <a:r>
              <a:rPr lang="en-US" b="1"/>
              <a:t>:</a:t>
            </a: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Donald Trump: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positivo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, neutral (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pero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positivo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para Trump).</a:t>
            </a: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Joe Biden: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100%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positivo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.</a:t>
            </a:r>
          </a:p>
          <a:p>
            <a:r>
              <a:rPr lang="en-US" b="1"/>
              <a:t>Temas principales:</a:t>
            </a:r>
          </a:p>
          <a:p>
            <a:pPr marL="285750" indent="-285750">
              <a:buFont typeface="Arial"/>
              <a:buChar char="•"/>
            </a:pPr>
            <a:r>
              <a:rPr lang="en-US" b="1" err="1">
                <a:solidFill>
                  <a:schemeClr val="bg1"/>
                </a:solidFill>
                <a:ea typeface="+mn-lt"/>
                <a:cs typeface="+mn-lt"/>
              </a:rPr>
              <a:t>Transición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 de </a:t>
            </a:r>
            <a:r>
              <a:rPr lang="en-US" b="1" err="1">
                <a:solidFill>
                  <a:schemeClr val="bg1"/>
                </a:solidFill>
                <a:ea typeface="+mn-lt"/>
                <a:cs typeface="+mn-lt"/>
              </a:rPr>
              <a:t>poder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: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Mensajes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de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tono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positivo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en-US" b="1" err="1">
                <a:solidFill>
                  <a:schemeClr val="bg1"/>
                </a:solidFill>
                <a:ea typeface="+mn-lt"/>
                <a:cs typeface="+mn-lt"/>
              </a:rPr>
              <a:t>Crítica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 a </a:t>
            </a:r>
            <a:r>
              <a:rPr lang="en-US" b="1" err="1">
                <a:solidFill>
                  <a:schemeClr val="bg1"/>
                </a:solidFill>
                <a:ea typeface="+mn-lt"/>
                <a:cs typeface="+mn-lt"/>
              </a:rPr>
              <a:t>figuras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bg1"/>
                </a:solidFill>
                <a:ea typeface="+mn-lt"/>
                <a:cs typeface="+mn-lt"/>
              </a:rPr>
              <a:t>públicas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: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En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el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caso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de Trump, con un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tono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negativo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Crisis y </a:t>
            </a:r>
            <a:r>
              <a:rPr lang="en-US" b="1" err="1">
                <a:solidFill>
                  <a:schemeClr val="bg1"/>
                </a:solidFill>
                <a:ea typeface="+mn-lt"/>
                <a:cs typeface="+mn-lt"/>
              </a:rPr>
              <a:t>políticas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bg1"/>
                </a:solidFill>
                <a:ea typeface="+mn-lt"/>
                <a:cs typeface="+mn-lt"/>
              </a:rPr>
              <a:t>públicas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: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Biden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mantiene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un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tono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optimista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.</a:t>
            </a:r>
            <a:endParaRPr lang="en-US">
              <a:solidFill>
                <a:schemeClr val="bg1"/>
              </a:solidFill>
            </a:endParaRPr>
          </a:p>
          <a:p>
            <a:endParaRPr lang="en-US" b="1">
              <a:solidFill>
                <a:schemeClr val="bg1"/>
              </a:solidFill>
            </a:endParaRPr>
          </a:p>
          <a:p>
            <a:pPr algn="l"/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Picture 3" descr="Joe Biden tweets 'enough' after Donald Trump's tweets on violence in ...">
            <a:extLst>
              <a:ext uri="{FF2B5EF4-FFF2-40B4-BE49-F238E27FC236}">
                <a16:creationId xmlns:a16="http://schemas.microsoft.com/office/drawing/2014/main" id="{5EABAA18-FD2C-B8EF-EF06-A9E326F4E5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9329" y="4401320"/>
            <a:ext cx="2743200" cy="1647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536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011A86-DB53-41C7-94D9-9B8BF9DF1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258B9E-C015-412F-9B81-E40D361E9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Fondo hexagonal con luces de neón azules">
            <a:extLst>
              <a:ext uri="{FF2B5EF4-FFF2-40B4-BE49-F238E27FC236}">
                <a16:creationId xmlns:a16="http://schemas.microsoft.com/office/drawing/2014/main" id="{1ED43AE4-F842-D9E0-0B75-33B147B8153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/>
          <a:stretch/>
        </p:blipFill>
        <p:spPr>
          <a:xfrm>
            <a:off x="-1" y="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93D17D-8CF2-0036-EE8B-4ECD8092F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4804105" cy="1828793"/>
          </a:xfrm>
        </p:spPr>
        <p:txBody>
          <a:bodyPr>
            <a:normAutofit/>
          </a:bodyPr>
          <a:lstStyle/>
          <a:p>
            <a:r>
              <a:rPr lang="en-US" err="1">
                <a:solidFill>
                  <a:srgbClr val="FFFFFF"/>
                </a:solidFill>
              </a:rPr>
              <a:t>Limitaciones</a:t>
            </a:r>
            <a:endParaRPr lang="en-US" err="1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14332FE-82B3-4EC0-8568-D87631440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7700" y="677785"/>
            <a:ext cx="1090506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21E9F-52A3-2105-5CCC-FCC7A4315A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747" y="1602921"/>
            <a:ext cx="11702923" cy="32439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 b="1" err="1">
                <a:solidFill>
                  <a:srgbClr val="FFFFFF"/>
                </a:solidFill>
                <a:ea typeface="+mn-lt"/>
                <a:cs typeface="+mn-lt"/>
              </a:rPr>
              <a:t>Ambigüedad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– Las palabras y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frases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pueden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tener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múltiples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significados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dependiendo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del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contexto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.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Ejemplo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: </a:t>
            </a:r>
            <a:r>
              <a:rPr lang="en-US" sz="1600" i="1">
                <a:solidFill>
                  <a:srgbClr val="FFFFFF"/>
                </a:solidFill>
                <a:ea typeface="+mn-lt"/>
                <a:cs typeface="+mn-lt"/>
              </a:rPr>
              <a:t>"Banco"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puede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referirse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a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una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institución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financiera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o a un asiento.</a:t>
            </a:r>
            <a:endParaRPr lang="en-US" sz="1600">
              <a:solidFill>
                <a:srgbClr val="FFFFFF"/>
              </a:solidFill>
            </a:endParaRPr>
          </a:p>
          <a:p>
            <a:r>
              <a:rPr lang="en-US" sz="1600" b="1" err="1">
                <a:solidFill>
                  <a:srgbClr val="FFFFFF"/>
                </a:solidFill>
                <a:ea typeface="+mn-lt"/>
                <a:cs typeface="+mn-lt"/>
              </a:rPr>
              <a:t>Comprensión</a:t>
            </a:r>
            <a:r>
              <a:rPr lang="en-US" sz="1600" b="1">
                <a:solidFill>
                  <a:srgbClr val="FFFFFF"/>
                </a:solidFill>
                <a:ea typeface="+mn-lt"/>
                <a:cs typeface="+mn-lt"/>
              </a:rPr>
              <a:t> del </a:t>
            </a:r>
            <a:r>
              <a:rPr lang="en-US" sz="1600" b="1" err="1">
                <a:solidFill>
                  <a:srgbClr val="FFFFFF"/>
                </a:solidFill>
                <a:ea typeface="+mn-lt"/>
                <a:cs typeface="+mn-lt"/>
              </a:rPr>
              <a:t>contexto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–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Aunque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los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modelos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avanzados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usan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contexto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,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aún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pueden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fallar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en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entender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referencias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implícitas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o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cambios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sutiles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en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el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significado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dentro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de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una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conversación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larga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.</a:t>
            </a:r>
            <a:endParaRPr lang="en-US" sz="1600"/>
          </a:p>
          <a:p>
            <a:r>
              <a:rPr lang="en-US" sz="1600" b="1">
                <a:solidFill>
                  <a:srgbClr val="FFFFFF"/>
                </a:solidFill>
                <a:ea typeface="+mn-lt"/>
                <a:cs typeface="+mn-lt"/>
              </a:rPr>
              <a:t>Falta de </a:t>
            </a:r>
            <a:r>
              <a:rPr lang="en-US" sz="1600" b="1" err="1">
                <a:solidFill>
                  <a:srgbClr val="FFFFFF"/>
                </a:solidFill>
                <a:ea typeface="+mn-lt"/>
                <a:cs typeface="+mn-lt"/>
              </a:rPr>
              <a:t>conocimiento</a:t>
            </a:r>
            <a:r>
              <a:rPr lang="en-US" sz="1600" b="1">
                <a:solidFill>
                  <a:srgbClr val="FFFFFF"/>
                </a:solidFill>
                <a:ea typeface="+mn-lt"/>
                <a:cs typeface="+mn-lt"/>
              </a:rPr>
              <a:t> del </a:t>
            </a:r>
            <a:r>
              <a:rPr lang="en-US" sz="1600" b="1" err="1">
                <a:solidFill>
                  <a:srgbClr val="FFFFFF"/>
                </a:solidFill>
                <a:ea typeface="+mn-lt"/>
                <a:cs typeface="+mn-lt"/>
              </a:rPr>
              <a:t>mundo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– Los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modelos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de PLN no </a:t>
            </a:r>
            <a:r>
              <a:rPr lang="en-US" sz="1600" i="1" err="1">
                <a:solidFill>
                  <a:srgbClr val="FFFFFF"/>
                </a:solidFill>
                <a:ea typeface="+mn-lt"/>
                <a:cs typeface="+mn-lt"/>
              </a:rPr>
              <a:t>razonan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como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los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humanos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ni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tienen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una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comprensión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real del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mundo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,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sino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que se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basan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en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patrones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estadísticos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.</a:t>
            </a:r>
            <a:endParaRPr lang="en-US" sz="1600"/>
          </a:p>
          <a:p>
            <a:r>
              <a:rPr lang="en-US" sz="1600" b="1" err="1">
                <a:solidFill>
                  <a:srgbClr val="FFFFFF"/>
                </a:solidFill>
                <a:ea typeface="+mn-lt"/>
                <a:cs typeface="+mn-lt"/>
              </a:rPr>
              <a:t>Ironía</a:t>
            </a:r>
            <a:r>
              <a:rPr lang="en-US" sz="1600" b="1">
                <a:solidFill>
                  <a:srgbClr val="FFFFFF"/>
                </a:solidFill>
                <a:ea typeface="+mn-lt"/>
                <a:cs typeface="+mn-lt"/>
              </a:rPr>
              <a:t> y </a:t>
            </a:r>
            <a:r>
              <a:rPr lang="en-US" sz="1600" b="1" err="1">
                <a:solidFill>
                  <a:srgbClr val="FFFFFF"/>
                </a:solidFill>
                <a:ea typeface="+mn-lt"/>
                <a:cs typeface="+mn-lt"/>
              </a:rPr>
              <a:t>sarcasmo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–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Detectar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sarcasmo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y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dobles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sentidos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es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difícil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porque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a menudo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dependen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del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tono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de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voz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o del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conocimiento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FFFFFF"/>
                </a:solidFill>
                <a:ea typeface="+mn-lt"/>
                <a:cs typeface="+mn-lt"/>
              </a:rPr>
              <a:t>previo</a:t>
            </a:r>
            <a:r>
              <a:rPr lang="en-US" sz="1600">
                <a:solidFill>
                  <a:srgbClr val="FFFFFF"/>
                </a:solidFill>
                <a:ea typeface="+mn-lt"/>
                <a:cs typeface="+mn-lt"/>
              </a:rPr>
              <a:t> del interlocutor.</a:t>
            </a:r>
            <a:endParaRPr lang="en-US" sz="1600"/>
          </a:p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B5E59FA-8FDE-43F6-BEAF-F8D715BA5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7633"/>
            <a:ext cx="10905066" cy="0"/>
          </a:xfrm>
          <a:prstGeom prst="line">
            <a:avLst/>
          </a:prstGeom>
          <a:ln w="952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634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011A86-DB53-41C7-94D9-9B8BF9DF1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258B9E-C015-412F-9B81-E40D361E9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Fondo hexagonal con luces de neón azules">
            <a:extLst>
              <a:ext uri="{FF2B5EF4-FFF2-40B4-BE49-F238E27FC236}">
                <a16:creationId xmlns:a16="http://schemas.microsoft.com/office/drawing/2014/main" id="{51DD3CDD-FB2A-75A5-C49C-70A892D88E8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/>
          <a:stretch/>
        </p:blipFill>
        <p:spPr>
          <a:xfrm>
            <a:off x="-1" y="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E04817-22E6-3673-FEA4-0570C8E28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4804105" cy="1828793"/>
          </a:xfrm>
        </p:spPr>
        <p:txBody>
          <a:bodyPr>
            <a:normAutofit/>
          </a:bodyPr>
          <a:lstStyle/>
          <a:p>
            <a:r>
              <a:rPr lang="en-US" err="1">
                <a:solidFill>
                  <a:srgbClr val="FFFFFF"/>
                </a:solidFill>
              </a:rPr>
              <a:t>Potencial</a:t>
            </a:r>
            <a:endParaRPr lang="en-US" err="1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14332FE-82B3-4EC0-8568-D87631440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7700" y="677785"/>
            <a:ext cx="1090506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B5E59FA-8FDE-43F6-BEAF-F8D715BA5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7633"/>
            <a:ext cx="10905066" cy="0"/>
          </a:xfrm>
          <a:prstGeom prst="line">
            <a:avLst/>
          </a:prstGeom>
          <a:ln w="952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3306169-B50F-92A1-8DF8-1B5E824B050B}"/>
              </a:ext>
            </a:extLst>
          </p:cNvPr>
          <p:cNvSpPr txBox="1"/>
          <p:nvPr/>
        </p:nvSpPr>
        <p:spPr>
          <a:xfrm>
            <a:off x="97155" y="2216447"/>
            <a:ext cx="12091307" cy="3431709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/>
              <a:t>1.</a:t>
            </a:r>
            <a:r>
              <a:rPr lang="en-US" b="1">
                <a:solidFill>
                  <a:schemeClr val="bg1"/>
                </a:solidFill>
              </a:rPr>
              <a:t> </a:t>
            </a:r>
            <a:r>
              <a:rPr lang="en-US" b="1" err="1">
                <a:solidFill>
                  <a:schemeClr val="bg1"/>
                </a:solidFill>
              </a:rPr>
              <a:t>Asistentes</a:t>
            </a:r>
            <a:r>
              <a:rPr lang="en-US" b="1">
                <a:solidFill>
                  <a:schemeClr val="bg1"/>
                </a:solidFill>
              </a:rPr>
              <a:t> </a:t>
            </a:r>
            <a:r>
              <a:rPr lang="en-US" b="1" err="1">
                <a:solidFill>
                  <a:schemeClr val="bg1"/>
                </a:solidFill>
              </a:rPr>
              <a:t>Virtuales</a:t>
            </a:r>
            <a:r>
              <a:rPr lang="en-US" b="1">
                <a:solidFill>
                  <a:schemeClr val="bg1"/>
                </a:solidFill>
              </a:rPr>
              <a:t> y Chatbots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Siri,</a:t>
            </a:r>
            <a:r>
              <a:rPr lang="en-US" sz="190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Alexa, Google Assistant y ChatGPT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usan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PLN para responder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preguntas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realizar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tareas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y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facilitar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interacciones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naturales con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los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usuarios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.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En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servicio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al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cliente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los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chatbots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pueden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resolver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consultas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automáticamente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mejorando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la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eficiencia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de las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empresas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.</a:t>
            </a:r>
            <a:endParaRPr lang="en-US">
              <a:solidFill>
                <a:schemeClr val="bg1"/>
              </a:solidFill>
            </a:endParaRPr>
          </a:p>
          <a:p>
            <a:r>
              <a:rPr lang="en-US" b="1">
                <a:solidFill>
                  <a:schemeClr val="bg1"/>
                </a:solidFill>
              </a:rPr>
              <a:t>2. Traducción Automática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Herramientas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como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Google Translate y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DeepL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utilizan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PLN para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traducir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textos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con mayor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precisión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ayudando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a la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comunicación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global.</a:t>
            </a:r>
            <a:endParaRPr lang="en-US">
              <a:solidFill>
                <a:schemeClr val="bg1"/>
              </a:solidFill>
            </a:endParaRPr>
          </a:p>
          <a:p>
            <a:r>
              <a:rPr lang="en-US" b="1">
                <a:solidFill>
                  <a:schemeClr val="bg1"/>
                </a:solidFill>
              </a:rPr>
              <a:t>3. </a:t>
            </a:r>
            <a:r>
              <a:rPr lang="en-US" b="1" err="1">
                <a:solidFill>
                  <a:schemeClr val="bg1"/>
                </a:solidFill>
              </a:rPr>
              <a:t>Análisis</a:t>
            </a:r>
            <a:r>
              <a:rPr lang="en-US" b="1">
                <a:solidFill>
                  <a:schemeClr val="bg1"/>
                </a:solidFill>
              </a:rPr>
              <a:t> de </a:t>
            </a:r>
            <a:r>
              <a:rPr lang="en-US" b="1" err="1">
                <a:solidFill>
                  <a:schemeClr val="bg1"/>
                </a:solidFill>
              </a:rPr>
              <a:t>Sentimientos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Se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usa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en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redes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sociales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encuestas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y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opiniones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de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clientes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para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analizar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si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los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comentarios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son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positivos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negativos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o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neutros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ayudando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a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empresas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y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gobiernos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a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tomar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mejores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decisiones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.</a:t>
            </a:r>
            <a:endParaRPr lang="en-US">
              <a:solidFill>
                <a:schemeClr val="bg1"/>
              </a:solidFill>
            </a:endParaRPr>
          </a:p>
          <a:p>
            <a:pPr algn="l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030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62919E4-C488-4107-9EF1-66152F848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BF79732-4088-424C-A653-4534E438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00A26AB-E1BA-4180-829A-BF134BA81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Fondo hexagonal con luces de neón azules">
            <a:extLst>
              <a:ext uri="{FF2B5EF4-FFF2-40B4-BE49-F238E27FC236}">
                <a16:creationId xmlns:a16="http://schemas.microsoft.com/office/drawing/2014/main" id="{FCE75B32-7363-B889-2836-F6F2D6E519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" name="Picture 1" descr="Trump got a dynamite GDP number last quarter — and early signs point to ...">
            <a:extLst>
              <a:ext uri="{FF2B5EF4-FFF2-40B4-BE49-F238E27FC236}">
                <a16:creationId xmlns:a16="http://schemas.microsoft.com/office/drawing/2014/main" id="{A67359ED-B658-94A2-0E53-AA799C495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51" y="-2876"/>
            <a:ext cx="12203502" cy="6863749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A29FC07F-30BA-12E3-8C46-889B1C5787EF}"/>
              </a:ext>
            </a:extLst>
          </p:cNvPr>
          <p:cNvSpPr txBox="1"/>
          <p:nvPr/>
        </p:nvSpPr>
        <p:spPr>
          <a:xfrm>
            <a:off x="7239001" y="746024"/>
            <a:ext cx="4080295" cy="1015663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s-E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000" b="1">
                <a:solidFill>
                  <a:schemeClr val="bg1"/>
                </a:solidFill>
              </a:rPr>
              <a:t>¡GRACIAS!</a:t>
            </a:r>
          </a:p>
        </p:txBody>
      </p:sp>
    </p:spTree>
    <p:extLst>
      <p:ext uri="{BB962C8B-B14F-4D97-AF65-F5344CB8AC3E}">
        <p14:creationId xmlns:p14="http://schemas.microsoft.com/office/powerpoint/2010/main" val="2598564300"/>
      </p:ext>
    </p:extLst>
  </p:cSld>
  <p:clrMapOvr>
    <a:masterClrMapping/>
  </p:clrMapOvr>
</p:sld>
</file>

<file path=ppt/theme/theme1.xml><?xml version="1.0" encoding="utf-8"?>
<a:theme xmlns:a="http://schemas.openxmlformats.org/drawingml/2006/main" name="Tribune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Amasis-Univers">
      <a:majorFont>
        <a:latin typeface="Amasis MT Pro Medium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buneVTI" id="{4D84C650-59FC-4F6B-ADA6-B11C508FF6CE}" vid="{0E07EAE6-ACBC-4250-8522-FC108A45043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TribuneVTI</vt:lpstr>
      <vt:lpstr>Análisis del Sentimiento: Comprendiendo Emociones en el Lenguaje </vt:lpstr>
      <vt:lpstr>Definición y relevancia</vt:lpstr>
      <vt:lpstr>Tipos de sentimientos y análisis</vt:lpstr>
      <vt:lpstr>Caso real: campaña política</vt:lpstr>
      <vt:lpstr>Limitaciones</vt:lpstr>
      <vt:lpstr>Potencial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1</cp:revision>
  <dcterms:created xsi:type="dcterms:W3CDTF">2025-01-28T17:44:42Z</dcterms:created>
  <dcterms:modified xsi:type="dcterms:W3CDTF">2025-01-29T19:37:50Z</dcterms:modified>
</cp:coreProperties>
</file>

<file path=docProps/thumbnail.jpeg>
</file>